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1" r:id="rId5"/>
    <p:sldId id="262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02EAA9-7779-4D2B-A570-62A9635C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B6B8E4B-48AB-4D7A-A6EF-F13AF7A26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D7F5E77-BD91-4786-A07A-C82A749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E2F3A0C-CA27-4BE6-AAC1-AD687F1D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575BE91-6758-4F9A-9F97-0394676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69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512248-FF43-49BA-A7FD-1AC82DDA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880EF55-E9B8-41CF-BD78-BC7B26588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8228CC8-2618-440F-AA20-CA31EF4E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F8B5E1D-426B-4484-84F2-E841A818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D11BAB6-0023-4157-B5D0-5FD24304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40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88056B7-39D1-4C7E-B4FC-4903A298A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B121F1A-171D-4D20-A898-8A4F3BBAA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5CC8DFB-77A9-492D-AC99-C2FC6822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B567A12-9051-43AB-8300-407A45DD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4856F8F-C997-480C-8419-0A317BE7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39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84AF62-DE1E-4F83-BF5B-6C94E4F4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6214896-79C7-4064-8C8E-E503B64F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B5E71CB-C83F-4C5E-8EC9-4F0382EF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C3273CB-A00E-43E2-9CF0-057FD788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6662169-36E7-4F20-91C3-15B3E5FF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1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013AE6-DFE0-4ED0-B63A-DF3F185E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3DEAE76-1B36-4B9C-A0DD-333E664F8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B362C5D-D29E-4B60-B64A-1E50ACFB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A256EE2-CC77-4B29-9E1F-D843C2E5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1C0F66C-6B12-433A-9FA9-4B4B3849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90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94BF82-5542-4FD2-8E38-CAA9F16E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F46462E-5591-4919-8D3E-489B0B875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F141952-2BFA-4D19-BF01-B0AD48A32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042F47A-B72F-4774-AD67-4C2B7BA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F04253D-13BE-49AF-B945-3A69949D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F13F6E2-3B0B-40A8-804B-E571C865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63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680C4C-381C-4ACA-86AB-050EB75F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36FA84F-682B-4158-BB34-B3A0E6511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5204827-FCA6-4F65-96DF-05AF56316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9801198-4C15-4D1A-971F-3EEC1C739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6B2E2DD-7057-48B5-8895-946F1C5FE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C70BA03-D15D-4CC4-8233-D28EFB0E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13A74186-428B-4B40-8F49-194E08B3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888D059D-257F-4DCE-9F92-67FF534E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49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C354B5-FED2-4656-929F-CB978A0C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FFBB8249-9A17-4639-89C5-CB838ADC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C1878DE-19AC-45E6-B4E4-A39BD5F4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CCE4B9D-81D9-48AC-9AB5-D5B10614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32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964B63AB-431A-471C-9933-D3B7E92B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54E77D6-39D1-4806-B980-16EEA7B4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CB02393-B01C-46FD-988F-6E954BE8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3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9CF651-5152-40EF-BBEA-15361C24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60C83D-F8D1-4A8F-924C-95494EDA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37E38FE-5916-4827-AFFB-A0544F4A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8A49594-A86F-45BE-BD7D-970400BF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3DF1C2F-043E-4A24-9522-2D98A055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8F932F1-4D37-45BE-B280-38FDC7AD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27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B8B87A-540E-4850-A7D7-2729AD3F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2E1DD27-16FA-417D-BB2A-238A91060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04F1B3F-C12B-4C08-B36A-45B3F7636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01C3ED7-E531-4266-9296-62423581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DFD0A9C-7FBE-4B08-B4CD-02A1332C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CBC38B2-4F5D-4F4E-90C7-9A8532C3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44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8ABF36A7-4752-4C86-8A11-311EC48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D167115-A9B1-40E1-A714-13CB3C27E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E66A6D-4919-4C5D-8064-61867773F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3E94C-81F8-4F56-8D7F-5560C5D6E963}" type="datetimeFigureOut">
              <a:rPr lang="pl-PL" smtClean="0"/>
              <a:t>13.01.2022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1965B04-6D46-4263-AA40-4324D69B6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1320B58-236A-45C1-B29B-26DEF42B2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2B57-46CF-4F79-8569-45126B0832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41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77"/>
    </mc:Choice>
    <mc:Fallback xmlns="">
      <p:transition spd="slow" advTm="356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CD5BE63-911A-4AD3-9110-ACCA98A1D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5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2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FC5B386C-3CC3-4121-8A87-681192A5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5D3D96F-714E-43A1-A521-C5BA4E7049D5}"/>
              </a:ext>
            </a:extLst>
          </p:cNvPr>
          <p:cNvSpPr/>
          <p:nvPr/>
        </p:nvSpPr>
        <p:spPr>
          <a:xfrm>
            <a:off x="191193" y="124691"/>
            <a:ext cx="4189614" cy="1770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4DB525E-0A6E-483D-BA77-1B6FB70CC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1"/>
    </mc:Choice>
    <mc:Fallback xmlns="">
      <p:transition spd="slow" advTm="282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xmlns="" id="{10B50C99-4F14-4E28-AA99-0CCD65DEBD02}"/>
              </a:ext>
            </a:extLst>
          </p:cNvPr>
          <p:cNvSpPr/>
          <p:nvPr/>
        </p:nvSpPr>
        <p:spPr>
          <a:xfrm rot="1148239">
            <a:off x="3202997" y="2824590"/>
            <a:ext cx="1912823" cy="13811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217CF16-A64A-476A-91CC-5A446D6D6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050"/>
            <a:ext cx="12192000" cy="68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4"/>
    </mc:Choice>
    <mc:Fallback xmlns="">
      <p:transition spd="slow" advTm="34184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Niestandardowy</PresentationFormat>
  <Paragraphs>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User</cp:lastModifiedBy>
  <cp:revision>30</cp:revision>
  <dcterms:created xsi:type="dcterms:W3CDTF">2021-04-26T15:44:32Z</dcterms:created>
  <dcterms:modified xsi:type="dcterms:W3CDTF">2022-01-13T16:19:46Z</dcterms:modified>
</cp:coreProperties>
</file>