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78" r:id="rId4"/>
    <p:sldId id="273" r:id="rId5"/>
    <p:sldId id="277" r:id="rId6"/>
    <p:sldId id="258" r:id="rId7"/>
    <p:sldId id="259" r:id="rId8"/>
    <p:sldId id="260" r:id="rId9"/>
    <p:sldId id="271" r:id="rId10"/>
    <p:sldId id="261" r:id="rId11"/>
    <p:sldId id="270" r:id="rId12"/>
    <p:sldId id="275" r:id="rId13"/>
    <p:sldId id="264" r:id="rId14"/>
    <p:sldId id="276" r:id="rId15"/>
    <p:sldId id="266" r:id="rId16"/>
    <p:sldId id="280" r:id="rId17"/>
    <p:sldId id="279" r:id="rId18"/>
    <p:sldId id="274" r:id="rId19"/>
    <p:sldId id="281" r:id="rId20"/>
    <p:sldId id="267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D72310-3F30-46F2-A650-758CF9546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D65D8FA-0528-45B4-8024-B13A496FD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790F02-DF8A-4340-BED4-4E3B006A1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BA3DF7-1BF0-4F5A-9931-A82F3E64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3EACAA-D12C-414C-AC85-0B9BE281C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75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22BAC7-8425-4428-9AD0-ED4EE914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854A60E-525A-43A8-AB6D-4FFBC75E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654F52-7D7D-42D5-A762-6FE813F1A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C86243-606C-4AC6-9C90-80284696F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AD27AB2-94D4-4048-A1AA-46F021EC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61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775F330-684B-432C-B4AA-81ED84B46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354894E-0540-4603-99B1-49EBD63A0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39D8F4-77F1-494A-B365-AF91051D5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C43062-DDEB-488B-99AE-79A3A44C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FF7C08-76C6-4324-89AF-E993AE1EE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2744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8F56D5-2089-49E9-BD16-BB940C75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CEA552-E773-412C-BCFA-6D90D9A5A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317F94-9386-4B34-8D50-C33B2DC6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41289F-28C3-4357-A654-A4E41D61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9BFD9B-B16A-44FC-A03A-5480B31E8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406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6CE58F-AE49-4B5B-BB4A-4B7A85185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6AB8818-5057-45CB-A231-6078CA577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5E96B4-8513-44B6-A5A9-62EE7C2A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C11B548-4207-4E92-8740-96B52DE1A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F4E014-A3B2-431C-A6FC-788F24E2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2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F3A6D1-1A52-4B18-9986-9AED131B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9FE264-CAC4-4685-81B3-77BBF555A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920B29-8275-43C8-9163-1C727B199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5EFF662-6086-4AC6-A8C3-16305F8E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0C8C7DA-E092-4C4B-8E89-BBDE90634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49BA6E1-7037-45B6-9E15-722CE23B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850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85AB60-1E96-44E7-83AC-7E698D84A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57E7C0-6396-4B23-A360-DC97D7929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8156F47-C314-4CB6-9451-B03A2FD67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235C4AE-DE95-46C5-B4C7-42F4487551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E5E1EE6-625B-40B7-9D91-D8EEDC178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5D92CC-08B3-4EFA-94D7-CA4A8C8B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E6DB586-88E2-4B44-94A2-17C822B6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526340F-0E4A-4D16-A04B-FA5032AC3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03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665622-3FB3-4F4A-9063-B4ECB56A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B8E8547-73E3-46CE-B4D7-069326F0A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CB2387A-03B9-435A-BE48-72CA38EB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AE96274-E8AD-4337-8340-D55EC9D0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584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4A77B7C-DF28-4955-81E5-9BB7D0370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642C349-D16F-409D-BEDF-4AC929EA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7ACAD3-3AB7-49E3-BB01-29F2D837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491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6BF88-1E20-42F3-B332-6A450FB9C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6AC50F-193D-4031-AD7A-564F1B34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4212F5C-83CF-4024-B5A4-014640710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47F3011-1BF2-47A3-81F3-17CB2902D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9BF42B-4E69-4C33-907C-158D963BF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40359E4-9388-43D3-B091-67C545C9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264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814764-74CF-4A14-95C2-EC342677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4A55C1A-AC0A-496D-9986-A20DEA5E4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8F403AC-25A0-4159-96D5-95C06EC45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7456917-F446-44B6-9CE4-08ACE82F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ABAA1D8-FE3B-47B2-BC47-60C582030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D6F7916-30C6-456C-9A67-02B9F040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927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58BEB8B-4077-42A8-9A73-B2FC1E79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0F596D-B558-40CD-9675-83676CEDF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8C6B6A-211D-48AB-AE73-E45961211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B9B4-9366-4F04-B3F7-792B4B7FDBD3}" type="datetimeFigureOut">
              <a:rPr lang="pl-PL" smtClean="0"/>
              <a:t>24.02.2023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88BB0E-8AF0-4120-906A-3E4945D4F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FE542E-DF69-4FA3-845E-270E1664A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D399F-DDC2-410E-804C-A0F621CF33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290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92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A95A8DF-2B85-4173-BB29-E37CA2DC3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7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73E86DA-D836-4A51-8A18-E89C95E2B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2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646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61E5F44-B2A5-4AF2-A2CD-BFDA9A056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11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443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96CF91D-7EFB-4796-B04F-CFE009F14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5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A70113-FD98-49B4-BA95-4C1870303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5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4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620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F96A634-E300-49CE-8016-0F31A0EE8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-5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90328F0-E291-4A39-9B3C-3DCFCCBE0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14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ACCD9FE-D3B1-4E84-A9CE-A0EF7FCBB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86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805FDA5-4DFB-41A5-B2D6-BF51A9401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57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629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094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26624EE-367B-40AC-82B4-680A823F4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78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C97D72C-3D16-4C3E-B52E-05612CAB3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56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97AC275-466F-4D62-A314-9E44F3E7C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50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373B846-57E0-4925-AE49-EC69696F8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3733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0</Words>
  <Application>Microsoft Office PowerPoint</Application>
  <PresentationFormat>Panoramiczny</PresentationFormat>
  <Paragraphs>0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Mieczysław Wilk</dc:creator>
  <cp:lastModifiedBy>Mieczysław Wilk</cp:lastModifiedBy>
  <cp:revision>72</cp:revision>
  <dcterms:created xsi:type="dcterms:W3CDTF">2021-05-27T03:58:18Z</dcterms:created>
  <dcterms:modified xsi:type="dcterms:W3CDTF">2023-02-24T12:33:03Z</dcterms:modified>
</cp:coreProperties>
</file>