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8" r:id="rId18"/>
    <p:sldId id="289" r:id="rId19"/>
    <p:sldId id="290" r:id="rId20"/>
    <p:sldId id="291" r:id="rId21"/>
    <p:sldId id="292" r:id="rId22"/>
    <p:sldId id="293" r:id="rId23"/>
    <p:sldId id="299" r:id="rId24"/>
    <p:sldId id="300" r:id="rId25"/>
    <p:sldId id="301" r:id="rId26"/>
    <p:sldId id="302" r:id="rId27"/>
    <p:sldId id="303" r:id="rId28"/>
    <p:sldId id="304" r:id="rId29"/>
    <p:sldId id="294" r:id="rId30"/>
    <p:sldId id="295" r:id="rId31"/>
    <p:sldId id="296" r:id="rId32"/>
    <p:sldId id="305" r:id="rId33"/>
    <p:sldId id="306" r:id="rId34"/>
    <p:sldId id="307" r:id="rId35"/>
    <p:sldId id="308" r:id="rId36"/>
    <p:sldId id="298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335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4066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4170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9847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3587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4690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224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8964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792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41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7186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D8951-F3BB-426E-B21C-B4FD1B4287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34903-76DF-49AA-B89B-060190C7C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6585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5"/>
            <a:ext cx="9144000" cy="684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168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823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611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48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959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543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833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201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775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24744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9050">
                  <a:solidFill>
                    <a:srgbClr val="000099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WZORCOWY</a:t>
            </a:r>
          </a:p>
          <a:p>
            <a:pPr algn="ctr"/>
            <a:endParaRPr lang="pl-PL" sz="3600" b="1" dirty="0" smtClean="0">
              <a:ln w="19050">
                <a:solidFill>
                  <a:srgbClr val="000099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l-PL" sz="8800" b="1" dirty="0" smtClean="0">
                <a:ln w="19050">
                  <a:solidFill>
                    <a:srgbClr val="000099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PRZYKŁAD </a:t>
            </a:r>
            <a:endParaRPr lang="pl-PL" sz="8800" b="1" dirty="0">
              <a:ln w="19050">
                <a:solidFill>
                  <a:srgbClr val="000099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1539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3" y="0"/>
            <a:ext cx="91425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2474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9050">
                  <a:solidFill>
                    <a:srgbClr val="000099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PRZYKŁADY – STOPNIE TRUDNOŚCI</a:t>
            </a:r>
            <a:endParaRPr lang="pl-PL" sz="8800" b="1" dirty="0">
              <a:ln w="19050">
                <a:solidFill>
                  <a:srgbClr val="000099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8107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5617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14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4844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" y="0"/>
            <a:ext cx="913966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5225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530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759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56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" y="6006"/>
            <a:ext cx="9145896" cy="685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9444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</Words>
  <Application>Microsoft Office PowerPoint</Application>
  <PresentationFormat>Pokaz na ekranie (4:3)</PresentationFormat>
  <Paragraphs>4</Paragraphs>
  <Slides>51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MW</cp:lastModifiedBy>
  <cp:revision>41</cp:revision>
  <dcterms:created xsi:type="dcterms:W3CDTF">2019-05-25T13:23:41Z</dcterms:created>
  <dcterms:modified xsi:type="dcterms:W3CDTF">2019-06-19T06:03:10Z</dcterms:modified>
</cp:coreProperties>
</file>