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DD3D7-D951-4841-BDEF-A4EEE2576094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9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328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Pokaz na ekranie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Lap001</dc:creator>
  <cp:lastModifiedBy>Lap001</cp:lastModifiedBy>
  <cp:revision>7</cp:revision>
  <dcterms:created xsi:type="dcterms:W3CDTF">2014-11-13T09:10:12Z</dcterms:created>
  <dcterms:modified xsi:type="dcterms:W3CDTF">2015-04-13T07:23:10Z</dcterms:modified>
</cp:coreProperties>
</file>