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73" r:id="rId11"/>
    <p:sldId id="281" r:id="rId12"/>
    <p:sldId id="282" r:id="rId13"/>
    <p:sldId id="283" r:id="rId14"/>
    <p:sldId id="284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488F0-1317-4C83-88E5-4435E391B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76DFAA1-4021-42E5-87A5-D81A22D89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D562E0-FC02-4857-BF82-F208E09D0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BB9F07-D3F8-47F0-A31C-8847713A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5361D6-7858-48C3-A4C0-994316DC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748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C6C86A-8928-4D04-A4DF-DAA995D1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7FEF931-88F4-4650-A8B6-C8BC43346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57F9A3-73F7-45C8-BD13-5136D8D3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549E4B-A715-4ED1-A4E2-750EBFA1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DDF8F5-9499-493F-BCC3-768EC552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68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7E1733C-6282-4AA4-8968-EC181DF32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D4B86E-28C1-4C12-A7C4-9133B1A9A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D84AF3-D71F-4A14-B483-C6AAB152C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5B0C23-BF37-4272-94D4-5027B69A6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809BAA-893A-4D54-9813-3DE9D574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72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60356A-87E9-4ABF-AB7B-71189CF8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D7EE9C-DA3E-4727-A170-6F565FB44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D4B9A4-0C56-4369-AB32-5196BDF4A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42CC0F-48ED-49BD-8F7D-E8522921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B85E37-EB25-4659-A356-99882E66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68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F99976-F2D1-4BCA-A95F-0F9AF409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71733C-75BD-4931-AB89-1D7073595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AAD02C-B5EB-44B4-AF4C-0C01C6AB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590BE2-396D-4C1D-B482-4026069A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B9D9E9-9C8B-45BB-A68D-20C4DECE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6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9F19ED-45BA-415C-AA44-38926545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FB3C1F-DE01-4C2A-8969-3BFBF82FB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7DB86E-D5E2-44F4-9A44-1F37EB74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ACFAC4D-8A36-456F-9B4E-45BED431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0BCAA2-B1DF-407E-9637-13C51F39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654CDE8-FFCE-45B1-8F05-1ABAD9E2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89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4C296-B826-4388-898A-462B7CA7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1EAC24-EBC3-4374-A186-CDD3205DF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59CB7B-F375-4568-916C-FE9CD7763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BE1B736-44E0-49EB-BBDB-DB125D440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49AC27A-8E8E-446D-AFA3-A19D110AC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E4C05E0-A6D2-4D98-A86C-2A7746C7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FE6DC32-5459-4188-A64F-B9C7FC72C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2A1AB7D-B6F5-4F2B-AC3B-4CD13973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9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3F4D2-C3DF-4329-A53D-30AD1928E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53B3649-6304-4AD5-AB38-AD676C5E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5818FEC-A644-4E40-82C6-E9859610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37FB451-A6C9-4ADD-863C-6650F647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22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F6D6A0-0A48-4EE3-A528-0AC94902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644B5A8-5EBF-4A24-9472-B0D4BEBB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1CC67F8-C503-42C4-A71B-167BFF0B4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59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90A502-6394-48D0-BDBC-BE799D48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2FB7B-696A-45CB-8FEC-EB8E509AA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035FBBB-89E0-47CC-8A36-E0ADD82DA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436B3A-1AB1-4E68-824B-91766A9CF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620D2B-17E8-4922-8568-485418D6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2E4EFE-5F86-4AE9-8C3C-120E8A77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65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54AF5E-D01E-4E6F-BBEB-20D5481A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460701D-48B4-4F78-A849-EF82E696E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FCD363B-ACFB-405E-BCD8-78A772A3E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149FE7-E6A0-4EA8-84FC-3EDDA99C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CA3EAB-96F0-4107-93BE-1ACCE098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9CA92FE-BACB-4F3E-85A6-A3DBE1C0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9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DF3BBC1-3675-46D6-A252-5AFCC270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20EA80-94B1-44B5-ACFC-AF7ED1EFD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77C82A-8ADA-4812-B82D-BDFFE77C7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84BBB-2C66-4A0D-B46B-7088A97E1688}" type="datetimeFigureOut">
              <a:rPr lang="pl-PL" smtClean="0"/>
              <a:t>26.08.2020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1E7A77-6A4E-4B55-85B9-81293C1CB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9AE176-1C71-4CAA-8C8C-2212E4614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98FF-65E0-4BEA-B9A5-E5EBFE3B0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260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6630ED26-0F5F-4212-A670-31A1005ED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44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9F68A94-37DC-4271-A42C-336972F35F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0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FB03DA7B-3A2B-4799-A848-8A8E6B09B6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5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2BB690D-37AA-4DD6-8ACF-92DF1805DA0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135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80410F1-1069-4825-8FAC-18029D26598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68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362B8E0-F119-445B-8A14-12F71929588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8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5F396AEF-3ACC-4270-9C43-94F5FC5F1A2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9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E75252AA-FFCC-4871-9888-E5005E0D05A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0B1966F-6B50-4BD7-B1A2-CEF4D93E7E5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4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DC7F341B-8B12-4D1F-92FB-56201CEB9C1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5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E0D96FB4-0AFF-4B52-B394-6CB6D012C05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4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FB76E63-17C6-44B2-A7DC-1DFA4448006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6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FDEC0652-F489-4145-ADEA-99D56A51AAF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3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043FD38-A991-409F-B320-278CCEA813B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60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Panoramiczny</PresentationFormat>
  <Paragraphs>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mw</dc:creator>
  <cp:lastModifiedBy>mw</cp:lastModifiedBy>
  <cp:revision>7</cp:revision>
  <dcterms:created xsi:type="dcterms:W3CDTF">2020-08-26T04:54:26Z</dcterms:created>
  <dcterms:modified xsi:type="dcterms:W3CDTF">2020-08-26T05:40:07Z</dcterms:modified>
</cp:coreProperties>
</file>