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3" r:id="rId4"/>
    <p:sldId id="264" r:id="rId5"/>
    <p:sldId id="283" r:id="rId6"/>
    <p:sldId id="265" r:id="rId7"/>
    <p:sldId id="266" r:id="rId8"/>
    <p:sldId id="267" r:id="rId9"/>
    <p:sldId id="284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763"/>
    <a:srgbClr val="996633"/>
    <a:srgbClr val="6C320A"/>
    <a:srgbClr val="E6E6E6"/>
    <a:srgbClr val="FFC50D"/>
    <a:srgbClr val="3E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14fde10239ad01e" providerId="LiveId" clId="{39644F53-4A12-485C-AFC3-03E3D68554E7}"/>
    <pc:docChg chg="custSel addSld delSld modSld">
      <pc:chgData name="" userId="c14fde10239ad01e" providerId="LiveId" clId="{39644F53-4A12-485C-AFC3-03E3D68554E7}" dt="2020-11-18T16:29:44.904" v="167"/>
      <pc:docMkLst>
        <pc:docMk/>
      </pc:docMkLst>
      <pc:sldChg chg="del">
        <pc:chgData name="" userId="c14fde10239ad01e" providerId="LiveId" clId="{39644F53-4A12-485C-AFC3-03E3D68554E7}" dt="2020-11-18T16:06:00.860" v="15" actId="2696"/>
        <pc:sldMkLst>
          <pc:docMk/>
          <pc:sldMk cId="2352807962" sldId="258"/>
        </pc:sldMkLst>
      </pc:sldChg>
      <pc:sldChg chg="del">
        <pc:chgData name="" userId="c14fde10239ad01e" providerId="LiveId" clId="{39644F53-4A12-485C-AFC3-03E3D68554E7}" dt="2020-11-18T16:06:04.437" v="16" actId="2696"/>
        <pc:sldMkLst>
          <pc:docMk/>
          <pc:sldMk cId="2272614632" sldId="259"/>
        </pc:sldMkLst>
      </pc:sldChg>
      <pc:sldChg chg="del">
        <pc:chgData name="" userId="c14fde10239ad01e" providerId="LiveId" clId="{39644F53-4A12-485C-AFC3-03E3D68554E7}" dt="2020-11-18T16:06:08.936" v="17" actId="2696"/>
        <pc:sldMkLst>
          <pc:docMk/>
          <pc:sldMk cId="2562857123" sldId="262"/>
        </pc:sldMkLst>
      </pc:sldChg>
      <pc:sldChg chg="addSp modSp add">
        <pc:chgData name="" userId="c14fde10239ad01e" providerId="LiveId" clId="{39644F53-4A12-485C-AFC3-03E3D68554E7}" dt="2020-11-18T16:26:24.293" v="90"/>
        <pc:sldMkLst>
          <pc:docMk/>
          <pc:sldMk cId="3036247881" sldId="263"/>
        </pc:sldMkLst>
        <pc:picChg chg="add mod">
          <ac:chgData name="" userId="c14fde10239ad01e" providerId="LiveId" clId="{39644F53-4A12-485C-AFC3-03E3D68554E7}" dt="2020-11-18T16:26:24.293" v="90"/>
          <ac:picMkLst>
            <pc:docMk/>
            <pc:sldMk cId="3036247881" sldId="263"/>
            <ac:picMk id="2" creationId="{51008EC2-17C7-4000-8FB8-E54F87A93009}"/>
          </ac:picMkLst>
        </pc:picChg>
      </pc:sldChg>
      <pc:sldChg chg="addSp modSp add">
        <pc:chgData name="" userId="c14fde10239ad01e" providerId="LiveId" clId="{39644F53-4A12-485C-AFC3-03E3D68554E7}" dt="2020-11-18T16:26:34.760" v="92"/>
        <pc:sldMkLst>
          <pc:docMk/>
          <pc:sldMk cId="3008216869" sldId="264"/>
        </pc:sldMkLst>
        <pc:picChg chg="add mod">
          <ac:chgData name="" userId="c14fde10239ad01e" providerId="LiveId" clId="{39644F53-4A12-485C-AFC3-03E3D68554E7}" dt="2020-11-18T16:26:34.760" v="92"/>
          <ac:picMkLst>
            <pc:docMk/>
            <pc:sldMk cId="3008216869" sldId="264"/>
            <ac:picMk id="2" creationId="{E4744791-C1C8-42E5-9EC3-F7D4BD10FFCC}"/>
          </ac:picMkLst>
        </pc:picChg>
      </pc:sldChg>
      <pc:sldChg chg="addSp modSp add">
        <pc:chgData name="" userId="c14fde10239ad01e" providerId="LiveId" clId="{39644F53-4A12-485C-AFC3-03E3D68554E7}" dt="2020-11-18T16:26:42.148" v="94"/>
        <pc:sldMkLst>
          <pc:docMk/>
          <pc:sldMk cId="4106413578" sldId="265"/>
        </pc:sldMkLst>
        <pc:picChg chg="add mod">
          <ac:chgData name="" userId="c14fde10239ad01e" providerId="LiveId" clId="{39644F53-4A12-485C-AFC3-03E3D68554E7}" dt="2020-11-18T16:26:42.148" v="94"/>
          <ac:picMkLst>
            <pc:docMk/>
            <pc:sldMk cId="4106413578" sldId="265"/>
            <ac:picMk id="2" creationId="{CB3F6F39-37BC-4050-99A0-1AFFFD339306}"/>
          </ac:picMkLst>
        </pc:picChg>
      </pc:sldChg>
      <pc:sldChg chg="addSp modSp add">
        <pc:chgData name="" userId="c14fde10239ad01e" providerId="LiveId" clId="{39644F53-4A12-485C-AFC3-03E3D68554E7}" dt="2020-11-18T16:26:58.223" v="96"/>
        <pc:sldMkLst>
          <pc:docMk/>
          <pc:sldMk cId="1342019533" sldId="266"/>
        </pc:sldMkLst>
        <pc:picChg chg="add mod">
          <ac:chgData name="" userId="c14fde10239ad01e" providerId="LiveId" clId="{39644F53-4A12-485C-AFC3-03E3D68554E7}" dt="2020-11-18T16:26:58.223" v="96"/>
          <ac:picMkLst>
            <pc:docMk/>
            <pc:sldMk cId="1342019533" sldId="266"/>
            <ac:picMk id="2" creationId="{31D1AC22-A6B5-4A6A-B985-702BF1AB6AB7}"/>
          </ac:picMkLst>
        </pc:picChg>
      </pc:sldChg>
      <pc:sldChg chg="addSp modSp add">
        <pc:chgData name="" userId="c14fde10239ad01e" providerId="LiveId" clId="{39644F53-4A12-485C-AFC3-03E3D68554E7}" dt="2020-11-18T16:27:11.345" v="98"/>
        <pc:sldMkLst>
          <pc:docMk/>
          <pc:sldMk cId="4024872707" sldId="267"/>
        </pc:sldMkLst>
        <pc:picChg chg="add mod">
          <ac:chgData name="" userId="c14fde10239ad01e" providerId="LiveId" clId="{39644F53-4A12-485C-AFC3-03E3D68554E7}" dt="2020-11-18T16:27:11.345" v="98"/>
          <ac:picMkLst>
            <pc:docMk/>
            <pc:sldMk cId="4024872707" sldId="267"/>
            <ac:picMk id="2" creationId="{201B64C6-42F9-477A-B4E8-5992E7F2858E}"/>
          </ac:picMkLst>
        </pc:picChg>
      </pc:sldChg>
      <pc:sldChg chg="addSp modSp add">
        <pc:chgData name="" userId="c14fde10239ad01e" providerId="LiveId" clId="{39644F53-4A12-485C-AFC3-03E3D68554E7}" dt="2020-11-18T16:27:19.359" v="100"/>
        <pc:sldMkLst>
          <pc:docMk/>
          <pc:sldMk cId="4053305318" sldId="268"/>
        </pc:sldMkLst>
        <pc:picChg chg="add mod">
          <ac:chgData name="" userId="c14fde10239ad01e" providerId="LiveId" clId="{39644F53-4A12-485C-AFC3-03E3D68554E7}" dt="2020-11-18T16:27:19.359" v="100"/>
          <ac:picMkLst>
            <pc:docMk/>
            <pc:sldMk cId="4053305318" sldId="268"/>
            <ac:picMk id="2" creationId="{B2575651-35D5-40DA-9B86-505EA1E1496A}"/>
          </ac:picMkLst>
        </pc:picChg>
      </pc:sldChg>
      <pc:sldChg chg="addSp modSp add">
        <pc:chgData name="" userId="c14fde10239ad01e" providerId="LiveId" clId="{39644F53-4A12-485C-AFC3-03E3D68554E7}" dt="2020-11-18T16:27:34.199" v="102"/>
        <pc:sldMkLst>
          <pc:docMk/>
          <pc:sldMk cId="307378340" sldId="269"/>
        </pc:sldMkLst>
        <pc:picChg chg="add mod">
          <ac:chgData name="" userId="c14fde10239ad01e" providerId="LiveId" clId="{39644F53-4A12-485C-AFC3-03E3D68554E7}" dt="2020-11-18T16:27:34.199" v="102"/>
          <ac:picMkLst>
            <pc:docMk/>
            <pc:sldMk cId="307378340" sldId="269"/>
            <ac:picMk id="2" creationId="{1C68F79F-1349-45A6-B815-2C59F92937F4}"/>
          </ac:picMkLst>
        </pc:picChg>
      </pc:sldChg>
      <pc:sldChg chg="addSp modSp add">
        <pc:chgData name="" userId="c14fde10239ad01e" providerId="LiveId" clId="{39644F53-4A12-485C-AFC3-03E3D68554E7}" dt="2020-11-18T16:27:42.541" v="104"/>
        <pc:sldMkLst>
          <pc:docMk/>
          <pc:sldMk cId="256283084" sldId="270"/>
        </pc:sldMkLst>
        <pc:picChg chg="add mod">
          <ac:chgData name="" userId="c14fde10239ad01e" providerId="LiveId" clId="{39644F53-4A12-485C-AFC3-03E3D68554E7}" dt="2020-11-18T16:27:42.541" v="104"/>
          <ac:picMkLst>
            <pc:docMk/>
            <pc:sldMk cId="256283084" sldId="270"/>
            <ac:picMk id="2" creationId="{8F87F067-286F-4AE9-B41D-288BF1AEED5C}"/>
          </ac:picMkLst>
        </pc:picChg>
      </pc:sldChg>
      <pc:sldChg chg="addSp modSp add">
        <pc:chgData name="" userId="c14fde10239ad01e" providerId="LiveId" clId="{39644F53-4A12-485C-AFC3-03E3D68554E7}" dt="2020-11-18T16:27:52.117" v="106"/>
        <pc:sldMkLst>
          <pc:docMk/>
          <pc:sldMk cId="2370191652" sldId="271"/>
        </pc:sldMkLst>
        <pc:picChg chg="add mod">
          <ac:chgData name="" userId="c14fde10239ad01e" providerId="LiveId" clId="{39644F53-4A12-485C-AFC3-03E3D68554E7}" dt="2020-11-18T16:27:52.117" v="106"/>
          <ac:picMkLst>
            <pc:docMk/>
            <pc:sldMk cId="2370191652" sldId="271"/>
            <ac:picMk id="2" creationId="{674BB106-2CBD-4F5D-9B7A-EE7F5C03D0B6}"/>
          </ac:picMkLst>
        </pc:picChg>
      </pc:sldChg>
      <pc:sldChg chg="addSp modSp add">
        <pc:chgData name="" userId="c14fde10239ad01e" providerId="LiveId" clId="{39644F53-4A12-485C-AFC3-03E3D68554E7}" dt="2020-11-18T16:27:59.803" v="107"/>
        <pc:sldMkLst>
          <pc:docMk/>
          <pc:sldMk cId="112772343" sldId="272"/>
        </pc:sldMkLst>
        <pc:picChg chg="add mod">
          <ac:chgData name="" userId="c14fde10239ad01e" providerId="LiveId" clId="{39644F53-4A12-485C-AFC3-03E3D68554E7}" dt="2020-11-18T16:27:59.803" v="107"/>
          <ac:picMkLst>
            <pc:docMk/>
            <pc:sldMk cId="112772343" sldId="272"/>
            <ac:picMk id="2" creationId="{8207E458-0B52-452A-9A25-FF6E10D6DDD9}"/>
          </ac:picMkLst>
        </pc:picChg>
      </pc:sldChg>
      <pc:sldChg chg="addSp modSp add">
        <pc:chgData name="" userId="c14fde10239ad01e" providerId="LiveId" clId="{39644F53-4A12-485C-AFC3-03E3D68554E7}" dt="2020-11-18T16:28:08.535" v="109"/>
        <pc:sldMkLst>
          <pc:docMk/>
          <pc:sldMk cId="2606642794" sldId="273"/>
        </pc:sldMkLst>
        <pc:picChg chg="add mod">
          <ac:chgData name="" userId="c14fde10239ad01e" providerId="LiveId" clId="{39644F53-4A12-485C-AFC3-03E3D68554E7}" dt="2020-11-18T16:28:08.535" v="109"/>
          <ac:picMkLst>
            <pc:docMk/>
            <pc:sldMk cId="2606642794" sldId="273"/>
            <ac:picMk id="2" creationId="{9A111E1F-26A5-41F1-92D6-DD3C57A02DA0}"/>
          </ac:picMkLst>
        </pc:picChg>
      </pc:sldChg>
      <pc:sldChg chg="addSp delSp modSp add">
        <pc:chgData name="" userId="c14fde10239ad01e" providerId="LiveId" clId="{39644F53-4A12-485C-AFC3-03E3D68554E7}" dt="2020-11-18T16:15:56.285" v="56"/>
        <pc:sldMkLst>
          <pc:docMk/>
          <pc:sldMk cId="1415985556" sldId="274"/>
        </pc:sldMkLst>
        <pc:picChg chg="add del mod">
          <ac:chgData name="" userId="c14fde10239ad01e" providerId="LiveId" clId="{39644F53-4A12-485C-AFC3-03E3D68554E7}" dt="2020-11-18T16:15:09.838" v="51" actId="478"/>
          <ac:picMkLst>
            <pc:docMk/>
            <pc:sldMk cId="1415985556" sldId="274"/>
            <ac:picMk id="2" creationId="{137D67C7-748B-4A72-94F3-9592F7594B4E}"/>
          </ac:picMkLst>
        </pc:picChg>
        <pc:picChg chg="add mod">
          <ac:chgData name="" userId="c14fde10239ad01e" providerId="LiveId" clId="{39644F53-4A12-485C-AFC3-03E3D68554E7}" dt="2020-11-18T16:15:56.285" v="56"/>
          <ac:picMkLst>
            <pc:docMk/>
            <pc:sldMk cId="1415985556" sldId="274"/>
            <ac:picMk id="3" creationId="{E729C7D7-0FE0-4045-920A-01E40A8CB5AC}"/>
          </ac:picMkLst>
        </pc:picChg>
      </pc:sldChg>
      <pc:sldChg chg="addSp modSp add">
        <pc:chgData name="" userId="c14fde10239ad01e" providerId="LiveId" clId="{39644F53-4A12-485C-AFC3-03E3D68554E7}" dt="2020-11-18T16:16:42.886" v="67"/>
        <pc:sldMkLst>
          <pc:docMk/>
          <pc:sldMk cId="3330506147" sldId="275"/>
        </pc:sldMkLst>
        <pc:picChg chg="add mod">
          <ac:chgData name="" userId="c14fde10239ad01e" providerId="LiveId" clId="{39644F53-4A12-485C-AFC3-03E3D68554E7}" dt="2020-11-18T16:16:42.886" v="67"/>
          <ac:picMkLst>
            <pc:docMk/>
            <pc:sldMk cId="3330506147" sldId="275"/>
            <ac:picMk id="2" creationId="{8E65EC9A-F88A-43A5-BF26-E9B36ADBD900}"/>
          </ac:picMkLst>
        </pc:picChg>
      </pc:sldChg>
      <pc:sldChg chg="addSp modSp add">
        <pc:chgData name="" userId="c14fde10239ad01e" providerId="LiveId" clId="{39644F53-4A12-485C-AFC3-03E3D68554E7}" dt="2020-11-18T16:28:19.673" v="111"/>
        <pc:sldMkLst>
          <pc:docMk/>
          <pc:sldMk cId="3453250165" sldId="276"/>
        </pc:sldMkLst>
        <pc:picChg chg="add mod">
          <ac:chgData name="" userId="c14fde10239ad01e" providerId="LiveId" clId="{39644F53-4A12-485C-AFC3-03E3D68554E7}" dt="2020-11-18T16:28:19.673" v="111"/>
          <ac:picMkLst>
            <pc:docMk/>
            <pc:sldMk cId="3453250165" sldId="276"/>
            <ac:picMk id="2" creationId="{9520A8EB-5224-47FB-8BD3-8CB09DE327F7}"/>
          </ac:picMkLst>
        </pc:picChg>
      </pc:sldChg>
      <pc:sldChg chg="addSp modSp add">
        <pc:chgData name="" userId="c14fde10239ad01e" providerId="LiveId" clId="{39644F53-4A12-485C-AFC3-03E3D68554E7}" dt="2020-11-18T16:29:06.397" v="120"/>
        <pc:sldMkLst>
          <pc:docMk/>
          <pc:sldMk cId="2459818854" sldId="277"/>
        </pc:sldMkLst>
        <pc:picChg chg="add mod">
          <ac:chgData name="" userId="c14fde10239ad01e" providerId="LiveId" clId="{39644F53-4A12-485C-AFC3-03E3D68554E7}" dt="2020-11-18T16:29:06.397" v="120"/>
          <ac:picMkLst>
            <pc:docMk/>
            <pc:sldMk cId="2459818854" sldId="277"/>
            <ac:picMk id="2" creationId="{EACA9B02-0A81-41C5-985B-5DE03F28C0EC}"/>
          </ac:picMkLst>
        </pc:picChg>
      </pc:sldChg>
      <pc:sldChg chg="addSp modSp add">
        <pc:chgData name="" userId="c14fde10239ad01e" providerId="LiveId" clId="{39644F53-4A12-485C-AFC3-03E3D68554E7}" dt="2020-11-18T16:29:44.904" v="167"/>
        <pc:sldMkLst>
          <pc:docMk/>
          <pc:sldMk cId="2078102398" sldId="278"/>
        </pc:sldMkLst>
        <pc:picChg chg="add mod">
          <ac:chgData name="" userId="c14fde10239ad01e" providerId="LiveId" clId="{39644F53-4A12-485C-AFC3-03E3D68554E7}" dt="2020-11-18T16:29:44.904" v="167"/>
          <ac:picMkLst>
            <pc:docMk/>
            <pc:sldMk cId="2078102398" sldId="278"/>
            <ac:picMk id="2" creationId="{1C1919A0-C840-4558-B7F6-0B4431C1DF50}"/>
          </ac:picMkLst>
        </pc:picChg>
      </pc:sldChg>
      <pc:sldChg chg="addSp modSp add">
        <pc:chgData name="" userId="c14fde10239ad01e" providerId="LiveId" clId="{39644F53-4A12-485C-AFC3-03E3D68554E7}" dt="2020-11-18T16:28:36.341" v="114"/>
        <pc:sldMkLst>
          <pc:docMk/>
          <pc:sldMk cId="47688697" sldId="279"/>
        </pc:sldMkLst>
        <pc:picChg chg="add mod">
          <ac:chgData name="" userId="c14fde10239ad01e" providerId="LiveId" clId="{39644F53-4A12-485C-AFC3-03E3D68554E7}" dt="2020-11-18T16:28:36.341" v="114"/>
          <ac:picMkLst>
            <pc:docMk/>
            <pc:sldMk cId="47688697" sldId="279"/>
            <ac:picMk id="2" creationId="{4B64AFB9-F9F2-4D1B-A672-1039FA4C8D76}"/>
          </ac:picMkLst>
        </pc:picChg>
      </pc:sldChg>
      <pc:sldChg chg="addSp modSp add">
        <pc:chgData name="" userId="c14fde10239ad01e" providerId="LiveId" clId="{39644F53-4A12-485C-AFC3-03E3D68554E7}" dt="2020-11-18T16:28:49.291" v="116"/>
        <pc:sldMkLst>
          <pc:docMk/>
          <pc:sldMk cId="3247304808" sldId="280"/>
        </pc:sldMkLst>
        <pc:picChg chg="add mod">
          <ac:chgData name="" userId="c14fde10239ad01e" providerId="LiveId" clId="{39644F53-4A12-485C-AFC3-03E3D68554E7}" dt="2020-11-18T16:28:49.291" v="116"/>
          <ac:picMkLst>
            <pc:docMk/>
            <pc:sldMk cId="3247304808" sldId="280"/>
            <ac:picMk id="2" creationId="{C3C943CC-ABE8-451A-9369-837CF2427AF4}"/>
          </ac:picMkLst>
        </pc:picChg>
      </pc:sldChg>
      <pc:sldChg chg="addSp modSp add">
        <pc:chgData name="" userId="c14fde10239ad01e" providerId="LiveId" clId="{39644F53-4A12-485C-AFC3-03E3D68554E7}" dt="2020-11-18T16:28:57.930" v="118"/>
        <pc:sldMkLst>
          <pc:docMk/>
          <pc:sldMk cId="944462898" sldId="281"/>
        </pc:sldMkLst>
        <pc:picChg chg="add mod">
          <ac:chgData name="" userId="c14fde10239ad01e" providerId="LiveId" clId="{39644F53-4A12-485C-AFC3-03E3D68554E7}" dt="2020-11-18T16:28:57.930" v="118"/>
          <ac:picMkLst>
            <pc:docMk/>
            <pc:sldMk cId="944462898" sldId="281"/>
            <ac:picMk id="2" creationId="{D3012B2E-FD30-41CE-AE19-02867F893F4D}"/>
          </ac:picMkLst>
        </pc:picChg>
      </pc:sldChg>
      <pc:sldChg chg="add del">
        <pc:chgData name="" userId="c14fde10239ad01e" providerId="LiveId" clId="{39644F53-4A12-485C-AFC3-03E3D68554E7}" dt="2020-11-18T16:25:16.059" v="88" actId="2696"/>
        <pc:sldMkLst>
          <pc:docMk/>
          <pc:sldMk cId="1345172184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A11856-58E4-41DF-B923-6C167C04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329C17-427A-4976-9170-7AC2A107C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000D61-6E0C-4F02-9835-14AF3137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5B9049-5034-42EE-AE2B-77D681CE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1F3780-387B-4C86-AFED-71DAB3FA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5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526020-FC2A-4B3E-BE14-44BC917E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E05941-0FED-43BB-98F2-007347F24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5DB902-AA59-4671-861D-015BA7FA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25A99C-F71E-4613-BF9A-F7FEABAC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161535-9A31-48DF-B253-5E670DFA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3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F5193AD-DB52-4511-BE67-507E08AB9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B01E6F-BFC3-4A75-B878-DBE03D181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0A9356-5C98-4E47-9155-7627CCA3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D26C74-97F0-4260-ACB9-57CB12DD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131ABC-1A41-4B92-ADE3-42965E8C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A3C3C-39E2-4D4C-A1AC-29851D74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2B626C-8C32-40B6-8C14-73521DAF4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275831-6815-4CBD-9862-57E55822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D334D3-7499-4E83-B866-C50C2ACF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BCD5E8-1FA8-4F6D-A6A8-58E6A243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6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66A135-37FA-44D7-9042-1CD8A857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1C94C0-2AD0-40B5-BFF2-223489902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21F94A-4384-4C37-82B4-D5607D36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A8B3EA-F61C-4FEA-88A0-D45A6CFA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885032-478F-4AD9-96A7-BD8AF15A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0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06AD0-B001-4207-9D6F-9AA1C934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1BBDA8-3D9B-4082-89ED-E1BFCF124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AC6A23-5241-47AB-A321-3423234FC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90C910-8B79-410F-B832-8D8B4C00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DC7260-D3BC-49C6-8EC6-112769A4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74018E-A0D7-4CF9-B9AA-62904FAC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36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04E23-3131-4B0B-8F36-85D5507B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7650D9-BCA3-4B1A-8896-036230A6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5E678C-1D11-4054-A434-3A68FBAA5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EF37600-2992-4211-984F-EEF9B3ED3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27087E3-FDE9-4D6E-B121-36C2941C2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5413F02-8B5D-46DE-83C6-55411FB6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340D0C-D7CE-4222-BF96-38CE815B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AEFDBC-8616-4265-A23B-4EABA96F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83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DC157-F7DE-4AE6-AB5A-F21CA7F7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4138A1-1CCF-4969-9479-0BF377DD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0E6186-7703-4000-9094-8F556659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15B4B34-C01E-4D7F-9FCA-608447D4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61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8B18147-ACF7-455C-A620-5F360AC6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083C0E-4A8F-4A4C-9DDE-19686EB3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08D7AD-6573-4F31-A17F-27D87D41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11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FB1C67-DA64-4579-AADC-AF839FF3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F2513-7DB7-45F1-B159-E2E84928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2E67F4-84B9-4DFF-9A03-B55E0E625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52CA2C-731F-4B1A-8982-957DB0D5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9807E8-A0CF-4338-BD55-85BB6D15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DA6DE1-FC4F-44E2-B910-F2FC4C9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57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9332E-74DE-4393-AA06-711E53A3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1EB5B98-3D07-41BC-A58D-FE9F497E2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8B2066-E074-4416-B580-0E6095712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6D43E4-0A0E-4F24-BB21-DC006869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9D5E34C-380D-433C-A512-0B3C8DE0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D31F51-7410-4F8A-8031-EE50525E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53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B3461E3-120E-4739-9811-6A31BAE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928E0B-20F1-400D-B9BC-167938567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973AA3-54EC-4C3A-8E4E-3BB9E47CD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3343-5965-4C75-B11A-4E87CCEDA04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E488D9-0DCB-4818-8EAF-6D8FAF8E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97F879-9281-47BE-AC6F-C5C270F07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70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3A4C273-DF94-4E3F-B3BE-9B7F856A7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5">
            <a:extLst>
              <a:ext uri="{FF2B5EF4-FFF2-40B4-BE49-F238E27FC236}">
                <a16:creationId xmlns:a16="http://schemas.microsoft.com/office/drawing/2014/main" id="{B536CAC8-8B6D-4B5E-9484-6CA88DBF1D0B}"/>
              </a:ext>
            </a:extLst>
          </p:cNvPr>
          <p:cNvSpPr txBox="1"/>
          <p:nvPr/>
        </p:nvSpPr>
        <p:spPr>
          <a:xfrm>
            <a:off x="6708371" y="121043"/>
            <a:ext cx="5483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rgbClr val="CB9763"/>
                </a:solidFill>
                <a:latin typeface="Arial Black" panose="020B0A04020102020204" pitchFamily="34" charset="0"/>
              </a:rPr>
              <a:t>Opracował: mgr inż. Mieczysław Wilk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5C75440-1813-4929-9A59-0726D91DDF5D}"/>
              </a:ext>
            </a:extLst>
          </p:cNvPr>
          <p:cNvSpPr txBox="1"/>
          <p:nvPr/>
        </p:nvSpPr>
        <p:spPr>
          <a:xfrm>
            <a:off x="0" y="1042305"/>
            <a:ext cx="12192000" cy="541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0" dirty="0">
                <a:solidFill>
                  <a:srgbClr val="6C320A"/>
                </a:solidFill>
                <a:latin typeface="Arial Black" panose="020B0A04020102020204" pitchFamily="34" charset="0"/>
              </a:rPr>
              <a:t>PROJEKT nr 2</a:t>
            </a:r>
          </a:p>
          <a:p>
            <a:pPr algn="ctr">
              <a:lnSpc>
                <a:spcPct val="200000"/>
              </a:lnSpc>
            </a:pPr>
            <a:r>
              <a:rPr lang="pl-PL" sz="9000" dirty="0">
                <a:solidFill>
                  <a:srgbClr val="6C320A"/>
                </a:solidFill>
                <a:latin typeface="Arial Black" panose="020B0A04020102020204" pitchFamily="34" charset="0"/>
              </a:rPr>
              <a:t>WAŁ MASZYNOWY</a:t>
            </a:r>
          </a:p>
        </p:txBody>
      </p:sp>
    </p:spTree>
    <p:extLst>
      <p:ext uri="{BB962C8B-B14F-4D97-AF65-F5344CB8AC3E}">
        <p14:creationId xmlns:p14="http://schemas.microsoft.com/office/powerpoint/2010/main" val="231395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E8EE22A-A3A2-4800-A5A6-295CFC89A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1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0B5309-4AC4-40E0-A3C2-A0D458240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3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53298DC-5F24-473C-A7A0-6FB64DB8E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3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AA48E0C-3557-4B4F-84B3-CF61AA1F7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6DA855B-2696-4164-937E-E4A99D037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7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27F605A-9FE2-4902-9A6C-EED2D74418A0}"/>
              </a:ext>
            </a:extLst>
          </p:cNvPr>
          <p:cNvSpPr/>
          <p:nvPr/>
        </p:nvSpPr>
        <p:spPr>
          <a:xfrm>
            <a:off x="4422371" y="2128058"/>
            <a:ext cx="290945" cy="282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EF9742-6DE7-4649-BA30-10DAC19D96E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7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2E1A903-2DDF-478C-B8D9-2E584DF6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4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5DC4221-261F-41BE-B979-A6E9855AF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1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3D9BD52-D972-42F4-90B2-25EA0E1C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5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DD8C7A5-1887-4612-B067-A11F71524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1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AED9878-AEE4-4E0B-A59E-43507E152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50D9943-2D4C-4733-AC21-B6FA4E451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796774-FC3D-400C-B98D-BC63F85E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498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12</Words>
  <Application>Microsoft Office PowerPoint</Application>
  <PresentationFormat>Panoramiczny</PresentationFormat>
  <Paragraphs>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Mieczysław Wilk</cp:lastModifiedBy>
  <cp:revision>42</cp:revision>
  <dcterms:created xsi:type="dcterms:W3CDTF">2020-09-28T05:48:40Z</dcterms:created>
  <dcterms:modified xsi:type="dcterms:W3CDTF">2021-02-08T08:33:27Z</dcterms:modified>
</cp:coreProperties>
</file>