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9" r:id="rId4"/>
    <p:sldId id="280" r:id="rId5"/>
    <p:sldId id="281" r:id="rId6"/>
    <p:sldId id="287" r:id="rId7"/>
    <p:sldId id="282" r:id="rId8"/>
    <p:sldId id="283" r:id="rId9"/>
    <p:sldId id="275" r:id="rId10"/>
    <p:sldId id="276" r:id="rId11"/>
    <p:sldId id="277" r:id="rId12"/>
    <p:sldId id="278" r:id="rId13"/>
    <p:sldId id="288" r:id="rId14"/>
    <p:sldId id="257" r:id="rId15"/>
    <p:sldId id="290" r:id="rId16"/>
    <p:sldId id="260" r:id="rId17"/>
    <p:sldId id="258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5591-D235-4842-82B2-10C6FDE10F76}" type="datetimeFigureOut">
              <a:rPr lang="pl-PL" smtClean="0"/>
              <a:pPr/>
              <a:t>29.10.2019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4AD2A-EB5E-4370-AFB2-897C2663D2F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4290"/>
            <a:ext cx="9144001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88159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8421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7452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0</Words>
  <Application>Microsoft Office PowerPoint</Application>
  <PresentationFormat>Pokaz na ekranie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MW</cp:lastModifiedBy>
  <cp:revision>39</cp:revision>
  <dcterms:created xsi:type="dcterms:W3CDTF">2014-05-18T09:23:06Z</dcterms:created>
  <dcterms:modified xsi:type="dcterms:W3CDTF">2019-10-29T08:08:24Z</dcterms:modified>
</cp:coreProperties>
</file>