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D72310-3F30-46F2-A650-758CF9546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D65D8FA-0528-45B4-8024-B13A496FD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790F02-DF8A-4340-BED4-4E3B006A1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0BA3DF7-1BF0-4F5A-9931-A82F3E64C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3EACAA-D12C-414C-AC85-0B9BE281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7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22BAC7-8425-4428-9AD0-ED4EE914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854A60E-525A-43A8-AB6D-4FFBC75E09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D654F52-7D7D-42D5-A762-6FE813F1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DC86243-606C-4AC6-9C90-80284696F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D27AB2-94D4-4048-A1AA-46F021ECF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619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B775F330-684B-432C-B4AA-81ED84B460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354894E-0540-4603-99B1-49EBD63A0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739D8F4-77F1-494A-B365-AF91051D5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C43062-DDEB-488B-99AE-79A3A44CF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FF7C08-76C6-4324-89AF-E993AE1EE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2744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8F56D5-2089-49E9-BD16-BB940C75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FCEA552-E773-412C-BCFA-6D90D9A5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B317F94-9386-4B34-8D50-C33B2DC63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241289F-28C3-4357-A654-A4E41D611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E9BFD9B-B16A-44FC-A03A-5480B31E8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4061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6CE58F-AE49-4B5B-BB4A-4B7A8518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6AB8818-5057-45CB-A231-6078CA577C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5E96B4-8513-44B6-A5A9-62EE7C2A3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C11B548-4207-4E92-8740-96B52DE1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F4E014-A3B2-431C-A6FC-788F24E2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F3A6D1-1A52-4B18-9986-9AED131B1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C9FE264-CAC4-4685-81B3-77BBF555A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2920B29-8275-43C8-9163-1C727B199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5EFF662-6086-4AC6-A8C3-16305F8E6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0C8C7DA-E092-4C4B-8E89-BBDE9063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49BA6E1-7037-45B6-9E15-722CE23B0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8505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685AB60-1E96-44E7-83AC-7E698D84A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57E7C0-6396-4B23-A360-DC97D7929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156F47-C314-4CB6-9451-B03A2FD67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B235C4AE-DE95-46C5-B4C7-42F4487551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E5E1EE6-625B-40B7-9D91-D8EEDC178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1F5D92CC-08B3-4EFA-94D7-CA4A8C8B7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AE6DB586-88E2-4B44-94A2-17C822B65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526340F-0E4A-4D16-A04B-FA5032AC3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034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665622-3FB3-4F4A-9063-B4ECB56A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8E8547-73E3-46CE-B4D7-069326F0A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CB2387A-03B9-435A-BE48-72CA38EBD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E96274-E8AD-4337-8340-D55EC9D0B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584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F4A77B7C-DF28-4955-81E5-9BB7D0370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642C349-D16F-409D-BEDF-4AC929EA7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7ACAD3-3AB7-49E3-BB01-29F2D8372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4911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06BF88-1E20-42F3-B332-6A450FB9C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96AC50F-193D-4031-AD7A-564F1B34A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4212F5C-83CF-4024-B5A4-014640710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47F3011-1BF2-47A3-81F3-17CB2902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89BF42B-4E69-4C33-907C-158D963B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40359E4-9388-43D3-B091-67C545C9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6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814764-74CF-4A14-95C2-EC3426773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4A55C1A-AC0A-496D-9986-A20DEA5E4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8F403AC-25A0-4159-96D5-95C06EC45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456917-F446-44B6-9CE4-08ACE82F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BAA1D8-FE3B-47B2-BC47-60C582030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D6F7916-30C6-456C-9A67-02B9F040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271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58BEB8B-4077-42A8-9A73-B2FC1E799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90F596D-B558-40CD-9675-83676CEDF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58C6B6A-211D-48AB-AE73-E45961211D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B9B4-9366-4F04-B3F7-792B4B7FDBD3}" type="datetimeFigureOut">
              <a:rPr lang="pl-PL" smtClean="0"/>
              <a:t>31.05.2021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C88BB0E-8AF0-4120-906A-3E4945D4F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CFE542E-DF69-4FA3-845E-270E1664A0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399F-DDC2-410E-804C-A0F621CF33D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2902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1D7D6A9-4538-4342-B070-86338D99FE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bright="-7000" contrast="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1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51C2AAD6-402E-4737-90FE-8611F4E97B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27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6E84B9A-CB4D-4560-90BC-0A6D7AC35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78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4156BA1-D2FC-4E38-B03A-6573A304AFA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956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69CA6B5-8843-4C63-8690-9D697FBFB9F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65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65E929C-97F8-41FC-B420-00CBF15E937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702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Panoramiczny</PresentationFormat>
  <Paragraphs>0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Mieczysław Wilk</dc:creator>
  <cp:lastModifiedBy>Mieczysław Wilk</cp:lastModifiedBy>
  <cp:revision>4</cp:revision>
  <dcterms:created xsi:type="dcterms:W3CDTF">2021-05-27T03:58:18Z</dcterms:created>
  <dcterms:modified xsi:type="dcterms:W3CDTF">2021-05-31T10:47:56Z</dcterms:modified>
</cp:coreProperties>
</file>