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3" r:id="rId7"/>
    <p:sldId id="269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457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755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782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09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07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881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6578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802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44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684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561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1304-BA8C-4DD7-8EFE-9D4C53C638F1}" type="datetimeFigureOut">
              <a:rPr lang="pl-PL" smtClean="0"/>
              <a:pPr/>
              <a:t>19.10.2019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7645-8102-442A-BC4E-21D6ED126DD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618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5184575"/>
          </a:xfrm>
        </p:spPr>
        <p:txBody>
          <a:bodyPr>
            <a:normAutofit/>
          </a:bodyPr>
          <a:lstStyle/>
          <a:p>
            <a:r>
              <a:rPr lang="pl-PL" sz="9600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JEDNOSTKI</a:t>
            </a:r>
            <a:r>
              <a:rPr lang="pl-PL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b="1" dirty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9600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MIAR </a:t>
            </a:r>
            <a:endParaRPr lang="pl-PL" b="1" dirty="0">
              <a:ln w="38100">
                <a:solidFill>
                  <a:srgbClr val="FFC000"/>
                </a:solidFill>
                <a:prstDash val="solid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47456" y="6451104"/>
            <a:ext cx="4496544" cy="406896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Arial Black" pitchFamily="34" charset="0"/>
              </a:rPr>
              <a:t>m</a:t>
            </a:r>
            <a:r>
              <a:rPr lang="pl-PL" sz="2000" dirty="0" smtClean="0">
                <a:solidFill>
                  <a:schemeClr val="tx1"/>
                </a:solidFill>
                <a:latin typeface="Arial Black" pitchFamily="34" charset="0"/>
              </a:rPr>
              <a:t>gr inż. Mieczysław Wilk</a:t>
            </a:r>
            <a:endParaRPr lang="pl-PL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09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254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67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461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803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453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746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616"/>
            <a:ext cx="9144000" cy="684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051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3447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</Words>
  <Application>Microsoft Office PowerPoint</Application>
  <PresentationFormat>Pokaz na ekranie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JEDNOSTKI  MIAR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1</dc:creator>
  <cp:lastModifiedBy>MW</cp:lastModifiedBy>
  <cp:revision>8</cp:revision>
  <dcterms:created xsi:type="dcterms:W3CDTF">2017-06-25T14:55:51Z</dcterms:created>
  <dcterms:modified xsi:type="dcterms:W3CDTF">2019-10-19T06:59:51Z</dcterms:modified>
</cp:coreProperties>
</file>