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3" r:id="rId5"/>
    <p:sldId id="274" r:id="rId6"/>
    <p:sldId id="278" r:id="rId7"/>
    <p:sldId id="279" r:id="rId8"/>
    <p:sldId id="275" r:id="rId9"/>
    <p:sldId id="276" r:id="rId10"/>
    <p:sldId id="280" r:id="rId11"/>
    <p:sldId id="283" r:id="rId12"/>
    <p:sldId id="258" r:id="rId13"/>
    <p:sldId id="269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91" r:id="rId26"/>
    <p:sldId id="290" r:id="rId27"/>
    <p:sldId id="292" r:id="rId28"/>
    <p:sldId id="271" r:id="rId29"/>
    <p:sldId id="272" r:id="rId30"/>
    <p:sldId id="293" r:id="rId31"/>
    <p:sldId id="294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5591-D235-4842-82B2-10C6FDE10F76}" type="datetimeFigureOut">
              <a:rPr lang="pl-PL" smtClean="0"/>
              <a:pPr/>
              <a:t>21.02.2018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7263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786182" y="5857893"/>
            <a:ext cx="5072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 smtClean="0">
                <a:solidFill>
                  <a:srgbClr val="006600"/>
                </a:solidFill>
                <a:latin typeface="Arial Black" pitchFamily="34" charset="0"/>
              </a:rPr>
              <a:t>mgr inż. Mieczysław Wilk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4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1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3283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631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3617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32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0"/>
            <a:ext cx="9153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14400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8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</Words>
  <Application>Microsoft Office PowerPoint</Application>
  <PresentationFormat>Pokaz na ekranie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MW</cp:lastModifiedBy>
  <cp:revision>93</cp:revision>
  <dcterms:created xsi:type="dcterms:W3CDTF">2014-05-18T09:23:06Z</dcterms:created>
  <dcterms:modified xsi:type="dcterms:W3CDTF">2018-02-21T11:12:57Z</dcterms:modified>
</cp:coreProperties>
</file>