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4934-EF5C-42CA-B469-790C52E892EE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219E-91EC-439C-9B42-442DE22619D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5184575"/>
          </a:xfrm>
        </p:spPr>
        <p:txBody>
          <a:bodyPr>
            <a:normAutofit/>
          </a:bodyPr>
          <a:lstStyle/>
          <a:p>
            <a:r>
              <a:rPr lang="pl-PL" sz="115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GDZIE </a:t>
            </a:r>
            <a:r>
              <a:rPr lang="pl-PL" sz="48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sz="48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48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sz="48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115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JESTEŚMY  </a:t>
            </a:r>
            <a:endParaRPr lang="pl-PL" sz="4800" b="1" dirty="0">
              <a:ln w="38100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47456" y="6451104"/>
            <a:ext cx="4496544" cy="40689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Arial Black" pitchFamily="34" charset="0"/>
              </a:rPr>
              <a:t>m</a:t>
            </a:r>
            <a:r>
              <a:rPr lang="pl-PL" sz="2000" dirty="0" smtClean="0">
                <a:solidFill>
                  <a:schemeClr val="tx1"/>
                </a:solidFill>
                <a:latin typeface="Arial Black" pitchFamily="34" charset="0"/>
              </a:rPr>
              <a:t>gr inż. Mieczysław Wilk</a:t>
            </a:r>
            <a:endParaRPr lang="pl-PL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Pokaz na ekranie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GDZIE   JESTEŚMY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MW</dc:creator>
  <cp:lastModifiedBy>MW</cp:lastModifiedBy>
  <cp:revision>6</cp:revision>
  <dcterms:created xsi:type="dcterms:W3CDTF">2017-10-05T05:34:09Z</dcterms:created>
  <dcterms:modified xsi:type="dcterms:W3CDTF">2019-05-30T04:25:33Z</dcterms:modified>
</cp:coreProperties>
</file>