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0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499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237A-188D-4E8C-84F8-CF4B362AD1A3}" type="datetimeFigureOut">
              <a:rPr lang="pl-PL" smtClean="0"/>
              <a:pPr/>
              <a:t>02.03.2020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237A-188D-4E8C-84F8-CF4B362AD1A3}" type="datetimeFigureOut">
              <a:rPr lang="pl-PL" smtClean="0"/>
              <a:pPr/>
              <a:t>02.03.2020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237A-188D-4E8C-84F8-CF4B362AD1A3}" type="datetimeFigureOut">
              <a:rPr lang="pl-PL" smtClean="0"/>
              <a:pPr/>
              <a:t>02.03.2020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237A-188D-4E8C-84F8-CF4B362AD1A3}" type="datetimeFigureOut">
              <a:rPr lang="pl-PL" smtClean="0"/>
              <a:pPr/>
              <a:t>02.03.2020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237A-188D-4E8C-84F8-CF4B362AD1A3}" type="datetimeFigureOut">
              <a:rPr lang="pl-PL" smtClean="0"/>
              <a:pPr/>
              <a:t>02.03.2020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237A-188D-4E8C-84F8-CF4B362AD1A3}" type="datetimeFigureOut">
              <a:rPr lang="pl-PL" smtClean="0"/>
              <a:pPr/>
              <a:t>02.03.2020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237A-188D-4E8C-84F8-CF4B362AD1A3}" type="datetimeFigureOut">
              <a:rPr lang="pl-PL" smtClean="0"/>
              <a:pPr/>
              <a:t>02.03.2020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237A-188D-4E8C-84F8-CF4B362AD1A3}" type="datetimeFigureOut">
              <a:rPr lang="pl-PL" smtClean="0"/>
              <a:pPr/>
              <a:t>02.03.2020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237A-188D-4E8C-84F8-CF4B362AD1A3}" type="datetimeFigureOut">
              <a:rPr lang="pl-PL" smtClean="0"/>
              <a:pPr/>
              <a:t>02.03.2020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237A-188D-4E8C-84F8-CF4B362AD1A3}" type="datetimeFigureOut">
              <a:rPr lang="pl-PL" smtClean="0"/>
              <a:pPr/>
              <a:t>02.03.2020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237A-188D-4E8C-84F8-CF4B362AD1A3}" type="datetimeFigureOut">
              <a:rPr lang="pl-PL" smtClean="0"/>
              <a:pPr/>
              <a:t>02.03.2020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3237A-188D-4E8C-84F8-CF4B362AD1A3}" type="datetimeFigureOut">
              <a:rPr lang="pl-PL" smtClean="0"/>
              <a:pPr/>
              <a:t>02.03.2020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50572D4-5331-45A5-955B-682C1D81A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30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0316EAA-6F14-4888-9FD0-33C781DAD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5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4761F5-BF1B-4C9A-93C3-B6FF39B5B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55104BC-AAF1-440C-BA2B-4D1AD7134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5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4" y="0"/>
            <a:ext cx="12187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06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A2E1C92-C9B4-448A-A872-EC995C6FB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5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9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31E283F-69EE-423E-A3E1-4E15F1BD6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5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8068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0</Words>
  <Application>Microsoft Office PowerPoint</Application>
  <PresentationFormat>Panoramiczny</PresentationFormat>
  <Paragraphs>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9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MW</dc:creator>
  <cp:lastModifiedBy>mw</cp:lastModifiedBy>
  <cp:revision>29</cp:revision>
  <dcterms:created xsi:type="dcterms:W3CDTF">2019-10-29T12:37:54Z</dcterms:created>
  <dcterms:modified xsi:type="dcterms:W3CDTF">2020-03-02T05:44:56Z</dcterms:modified>
</cp:coreProperties>
</file>