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7" r:id="rId3"/>
    <p:sldId id="295" r:id="rId4"/>
    <p:sldId id="296" r:id="rId5"/>
    <p:sldId id="289" r:id="rId6"/>
    <p:sldId id="290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2016-01-09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2016-01-09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2016-01-09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2016-01-09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2016-01-09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2016-01-09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2016-01-09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2016-01-09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2016-01-09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2016-01-09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2016-01-09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7E48-4031-4BF6-9D11-2DF0CD9CB58C}" type="datetimeFigureOut">
              <a:rPr lang="pl-PL" smtClean="0"/>
              <a:pPr/>
              <a:t>2016-01-09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pole tekstowe 2"/>
          <p:cNvSpPr txBox="1"/>
          <p:nvPr/>
        </p:nvSpPr>
        <p:spPr>
          <a:xfrm>
            <a:off x="4429124" y="6143644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solidFill>
                  <a:srgbClr val="006600"/>
                </a:solidFill>
                <a:latin typeface="Arial Black" pitchFamily="34" charset="0"/>
              </a:rPr>
              <a:t>mgr inż. Mieczysław Wilk</a:t>
            </a:r>
            <a:endParaRPr lang="pl-PL" sz="2400" b="1" dirty="0">
              <a:solidFill>
                <a:srgbClr val="0066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/>
          <p:nvPr/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</Words>
  <Application>Microsoft Office PowerPoint</Application>
  <PresentationFormat>Pokaz na ekranie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1</cp:lastModifiedBy>
  <cp:revision>37</cp:revision>
  <dcterms:created xsi:type="dcterms:W3CDTF">2014-09-01T12:43:27Z</dcterms:created>
  <dcterms:modified xsi:type="dcterms:W3CDTF">2016-01-09T12:57:41Z</dcterms:modified>
</cp:coreProperties>
</file>