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3" r:id="rId33"/>
    <p:sldId id="304" r:id="rId34"/>
    <p:sldId id="305" r:id="rId35"/>
    <p:sldId id="306" r:id="rId36"/>
    <p:sldId id="307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1BA5157-9E21-4618-8ABE-DD76E55C6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3D4A1EAA-A3BB-4B67-8715-CA7D064BA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5B13B8F-CCA4-4AB0-8F7A-ABC5E085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27C0DF2-E0ED-4237-A484-2062BAC6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FE3C7BD-E76B-4771-8518-3744AE3E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15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D868F9B-4ABA-4ED0-8298-D5C5BA8B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94A9A64D-B1E7-408C-AB25-B736EA611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03413DBE-7FFE-41BF-8791-85213551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17826FB-FE01-4659-9144-8172F07E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0F62189B-1533-448A-85D6-50B5E001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06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5BAAC808-A27F-43E7-9663-776DF434E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58B20605-303C-4507-89C8-074A4F561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904FA35-6643-432A-9C34-053A83E8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CEE49531-9134-4614-8CE2-B0144AE3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DA247C7-D994-4B9E-BE55-60464912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87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0C60707-D09D-40FF-805E-A925803B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972B250-5257-4893-AF6F-58C8075E1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7FBDC9B-BE9C-4C95-A4DD-A5206E72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6D4AB1B-8AAE-4E46-A8A8-9E0944A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ED098AE-28FB-422E-859A-AB8CD7DA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09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A23E8CA-4F06-4772-B633-D89856EF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C0EF6975-6ECA-47AA-AAC3-26A6393D7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04CF763-7431-4F7D-BAFD-4904870B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2AFAB9F-F465-4B16-A3CA-76C0053C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C200E8D-5ED5-4CE9-B159-B95D65EF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61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26D4243-2C17-4EFF-AB15-49B9B48A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E50D0F4-3A31-44FB-9093-86C1B53A3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6440D1B5-F973-4811-BACA-C8F343AF0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07CF7333-1525-4C50-AA4A-43DE502A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7018FED-74C1-4235-92DD-D81B11DE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E7695A2D-2121-4267-AD47-952A2016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01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659B1E9-20E4-4CAF-9208-2FD0064E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5062FDF2-62A6-477C-AF54-B2F3AA474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59EDE611-254F-4102-B68B-EF82687E0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CBFD8396-ED6E-4300-9313-561D454C5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04C4A3BE-60DA-4376-9C58-36CFF9A21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4D5A1794-59F2-4A12-98F8-C7D19347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859A7E32-FEE6-423A-865F-E3037BF5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3396CA96-1E67-4C39-8ECE-8A60166F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3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5E4E66D-A5AD-4688-AD06-20FFDBBA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E71E6BBB-0142-4819-BD4B-6A6F91B8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C48DB30B-AC63-4584-BD0E-4EBC93C5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00FF9A2-8C62-4418-84C5-C4347577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49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DF37B183-46BD-46DC-8F10-07534D25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2A6B134A-612F-4EE5-9C58-4EB2FAFF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B1B85BD-8F21-427D-AC3B-2E788151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47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CB2E995-EC0C-43EF-9809-D328C7E4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59B9FD9-F757-45A7-ACA4-930DD4240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6DA35406-6D36-4ABA-9C59-7F9BDDC31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0C69BE75-AC7A-4D0F-A106-A0DC89E0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65377A83-B612-41C6-8242-896DE547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D786B030-83A1-45FD-AC49-9C6228E9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33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6EE9D5A-3232-4948-8DD3-3A2FE1EA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B1C6B82A-691B-44B7-A80D-B3AD4A9FF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1365A322-EFF0-4EFE-9E51-7F03B077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B36427F7-6A1D-4C52-9B5E-D1DCCEAE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5824A01-7D88-488D-8EC8-B7A0EC7D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AA80A35F-5EAB-4AA5-BD5C-A9ED523F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39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1685953D-4896-49C4-8456-B61A9051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526123CC-DC93-4330-A69D-2482B4CAF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90CC95E4-6582-4F9E-9779-A264089FF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6E0A6-6CB9-46E3-8115-693E7298FC7F}" type="datetimeFigureOut">
              <a:rPr lang="pl-PL" smtClean="0"/>
              <a:t>02.05.2022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DCF51DB-3D5D-405B-BD5D-186D4EB2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773FF35-C507-4977-8BD7-058DBA744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6095-E0C0-4CBC-AC99-C42F205D8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568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7428C4E5-3D5B-49F5-99B6-52E645C1D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4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49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79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77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9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755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56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4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3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03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12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71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3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96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363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7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7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50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1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57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54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7EA18020-7524-490E-94C9-BEB9FB34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17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4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42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9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4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2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79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5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2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6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5348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Niestandardowy</PresentationFormat>
  <Paragraphs>0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Mieczysław Wilk</dc:creator>
  <cp:lastModifiedBy>User</cp:lastModifiedBy>
  <cp:revision>27</cp:revision>
  <dcterms:created xsi:type="dcterms:W3CDTF">2021-06-02T05:22:01Z</dcterms:created>
  <dcterms:modified xsi:type="dcterms:W3CDTF">2022-05-02T13:47:50Z</dcterms:modified>
</cp:coreProperties>
</file>