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73" r:id="rId15"/>
    <p:sldId id="274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478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1948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1462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85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556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130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899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8373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729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86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063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1404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05" y="0"/>
            <a:ext cx="91486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613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46"/>
            <a:ext cx="9144000" cy="684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312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5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87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5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444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433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238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50081017_997569210435080_7942365025409171456_n.jpg?_nc_cat=100&amp;_nc_ht=scontent.fwaw5-1.fna&amp;oh=a120399028d717e189ab5505fdebdc30&amp;oe=5CC5EB9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766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-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" y="0"/>
            <a:ext cx="91409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026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61492489_2456044621074005_7719287675345174528_n.png?_nc_cat=107&amp;_nc_ht=scontent.fwaw5-1.fna&amp;oh=116ab215a165ca186a122374492b23be&amp;oe=5D9A70E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215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6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88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022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130"/>
            <a:ext cx="9144000" cy="684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696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37"/>
            <a:ext cx="9144000" cy="685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283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14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162"/>
            <a:ext cx="91440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815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68121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Pokaz na ekranie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MW</cp:lastModifiedBy>
  <cp:revision>19</cp:revision>
  <dcterms:created xsi:type="dcterms:W3CDTF">2019-07-20T08:08:19Z</dcterms:created>
  <dcterms:modified xsi:type="dcterms:W3CDTF">2019-10-01T06:44:39Z</dcterms:modified>
</cp:coreProperties>
</file>