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C0C0C0"/>
    <a:srgbClr val="FFFFCC"/>
    <a:srgbClr val="FFFF00"/>
    <a:srgbClr val="0099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9EBE-E2E4-450B-91CD-B9BA3E9FE1F8}" type="datetimeFigureOut">
              <a:rPr lang="pl-PL" smtClean="0"/>
              <a:t>2019-06-30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25F8-A6DA-4643-8937-3390501BE0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592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9EBE-E2E4-450B-91CD-B9BA3E9FE1F8}" type="datetimeFigureOut">
              <a:rPr lang="pl-PL" smtClean="0"/>
              <a:t>2019-06-30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25F8-A6DA-4643-8937-3390501BE0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850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9EBE-E2E4-450B-91CD-B9BA3E9FE1F8}" type="datetimeFigureOut">
              <a:rPr lang="pl-PL" smtClean="0"/>
              <a:t>2019-06-30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25F8-A6DA-4643-8937-3390501BE0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57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9EBE-E2E4-450B-91CD-B9BA3E9FE1F8}" type="datetimeFigureOut">
              <a:rPr lang="pl-PL" smtClean="0"/>
              <a:t>2019-06-30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25F8-A6DA-4643-8937-3390501BE0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523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9EBE-E2E4-450B-91CD-B9BA3E9FE1F8}" type="datetimeFigureOut">
              <a:rPr lang="pl-PL" smtClean="0"/>
              <a:t>2019-06-30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25F8-A6DA-4643-8937-3390501BE0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78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9EBE-E2E4-450B-91CD-B9BA3E9FE1F8}" type="datetimeFigureOut">
              <a:rPr lang="pl-PL" smtClean="0"/>
              <a:t>2019-06-30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25F8-A6DA-4643-8937-3390501BE0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744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9EBE-E2E4-450B-91CD-B9BA3E9FE1F8}" type="datetimeFigureOut">
              <a:rPr lang="pl-PL" smtClean="0"/>
              <a:t>2019-06-30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25F8-A6DA-4643-8937-3390501BE0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731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9EBE-E2E4-450B-91CD-B9BA3E9FE1F8}" type="datetimeFigureOut">
              <a:rPr lang="pl-PL" smtClean="0"/>
              <a:t>2019-06-30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25F8-A6DA-4643-8937-3390501BE0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954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9EBE-E2E4-450B-91CD-B9BA3E9FE1F8}" type="datetimeFigureOut">
              <a:rPr lang="pl-PL" smtClean="0"/>
              <a:t>2019-06-30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25F8-A6DA-4643-8937-3390501BE0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00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9EBE-E2E4-450B-91CD-B9BA3E9FE1F8}" type="datetimeFigureOut">
              <a:rPr lang="pl-PL" smtClean="0"/>
              <a:t>2019-06-30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25F8-A6DA-4643-8937-3390501BE0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494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9EBE-E2E4-450B-91CD-B9BA3E9FE1F8}" type="datetimeFigureOut">
              <a:rPr lang="pl-PL" smtClean="0"/>
              <a:t>2019-06-30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25F8-A6DA-4643-8937-3390501BE0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54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F9EBE-E2E4-450B-91CD-B9BA3E9FE1F8}" type="datetimeFigureOut">
              <a:rPr lang="pl-PL" smtClean="0"/>
              <a:t>2019-06-30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C25F8-A6DA-4643-8937-3390501BE0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774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96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991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35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478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61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972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brightnessContrast bright="-1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937720" y="2924944"/>
            <a:ext cx="4088801" cy="3046988"/>
          </a:xfrm>
          <a:prstGeom prst="rect">
            <a:avLst/>
          </a:prstGeom>
          <a:noFill/>
          <a:effectLst>
            <a:outerShdw blurRad="1143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W którym systemie </a:t>
            </a:r>
          </a:p>
          <a:p>
            <a:pPr algn="ctr"/>
            <a:endParaRPr lang="pl-PL" sz="3200" dirty="0">
              <a:ln w="3175" cmpd="sng">
                <a:solidFill>
                  <a:srgbClr val="C0C0C0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pl-PL" sz="32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Dana liczba </a:t>
            </a:r>
          </a:p>
          <a:p>
            <a:pPr algn="ctr"/>
            <a:endParaRPr lang="pl-PL" sz="3200" dirty="0">
              <a:ln w="3175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pl-PL" sz="32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jest najkrótsza?</a:t>
            </a:r>
            <a:endParaRPr lang="pl-PL" sz="3200" dirty="0">
              <a:ln w="3175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3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" y="109"/>
            <a:ext cx="9141332" cy="68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00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30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40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" y="-2006"/>
            <a:ext cx="9139218" cy="686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071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03"/>
            <a:ext cx="9144000" cy="687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0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" y="0"/>
            <a:ext cx="91308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4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20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9357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</Words>
  <Application>Microsoft Office PowerPoint</Application>
  <PresentationFormat>Pokaz na ekranie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1</dc:creator>
  <cp:lastModifiedBy>1</cp:lastModifiedBy>
  <cp:revision>4</cp:revision>
  <dcterms:created xsi:type="dcterms:W3CDTF">2019-06-30T11:08:06Z</dcterms:created>
  <dcterms:modified xsi:type="dcterms:W3CDTF">2019-06-30T12:03:13Z</dcterms:modified>
</cp:coreProperties>
</file>