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4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1BA5157-9E21-4618-8ABE-DD76E55C6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3D4A1EAA-A3BB-4B67-8715-CA7D064BA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85B13B8F-CCA4-4AB0-8F7A-ABC5E0852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0A6-6CB9-46E3-8115-693E7298FC7F}" type="datetimeFigureOut">
              <a:rPr lang="pl-PL" smtClean="0"/>
              <a:t>01.05.2022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E27C0DF2-E0ED-4237-A484-2062BAC6C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CFE3C7BD-E76B-4771-8518-3744AE3EF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6095-E0C0-4CBC-AC99-C42F205D84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3158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D868F9B-4ABA-4ED0-8298-D5C5BA8BF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94A9A64D-B1E7-408C-AB25-B736EA611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03413DBE-7FFE-41BF-8791-852135516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0A6-6CB9-46E3-8115-693E7298FC7F}" type="datetimeFigureOut">
              <a:rPr lang="pl-PL" smtClean="0"/>
              <a:t>01.05.2022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817826FB-FE01-4659-9144-8172F07E1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0F62189B-1533-448A-85D6-50B5E0016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6095-E0C0-4CBC-AC99-C42F205D84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906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5BAAC808-A27F-43E7-9663-776DF434E8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58B20605-303C-4507-89C8-074A4F561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7904FA35-6643-432A-9C34-053A83E86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0A6-6CB9-46E3-8115-693E7298FC7F}" type="datetimeFigureOut">
              <a:rPr lang="pl-PL" smtClean="0"/>
              <a:t>01.05.2022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CEE49531-9134-4614-8CE2-B0144AE35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DA247C7-D994-4B9E-BE55-60464912B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6095-E0C0-4CBC-AC99-C42F205D84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0870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0C60707-D09D-40FF-805E-A925803B4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972B250-5257-4893-AF6F-58C8075E1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F7FBDC9B-BE9C-4C95-A4DD-A5206E728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0A6-6CB9-46E3-8115-693E7298FC7F}" type="datetimeFigureOut">
              <a:rPr lang="pl-PL" smtClean="0"/>
              <a:t>01.05.2022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D6D4AB1B-8AAE-4E46-A8A8-9E0944A7E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CED098AE-28FB-422E-859A-AB8CD7DAD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6095-E0C0-4CBC-AC99-C42F205D84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209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A23E8CA-4F06-4772-B633-D89856EFE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C0EF6975-6ECA-47AA-AAC3-26A6393D7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804CF763-7431-4F7D-BAFD-4904870B6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0A6-6CB9-46E3-8115-693E7298FC7F}" type="datetimeFigureOut">
              <a:rPr lang="pl-PL" smtClean="0"/>
              <a:t>01.05.2022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42AFAB9F-F465-4B16-A3CA-76C0053CC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C200E8D-5ED5-4CE9-B159-B95D65EFC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6095-E0C0-4CBC-AC99-C42F205D84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9619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26D4243-2C17-4EFF-AB15-49B9B48A4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E50D0F4-3A31-44FB-9093-86C1B53A35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6440D1B5-F973-4811-BACA-C8F343AF0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07CF7333-1525-4C50-AA4A-43DE502A4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0A6-6CB9-46E3-8115-693E7298FC7F}" type="datetimeFigureOut">
              <a:rPr lang="pl-PL" smtClean="0"/>
              <a:t>01.05.2022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B7018FED-74C1-4235-92DD-D81B11DEA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E7695A2D-2121-4267-AD47-952A20162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6095-E0C0-4CBC-AC99-C42F205D84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101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659B1E9-20E4-4CAF-9208-2FD0064ED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5062FDF2-62A6-477C-AF54-B2F3AA474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59EDE611-254F-4102-B68B-EF82687E0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CBFD8396-ED6E-4300-9313-561D454C5E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04C4A3BE-60DA-4376-9C58-36CFF9A216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4D5A1794-59F2-4A12-98F8-C7D193475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0A6-6CB9-46E3-8115-693E7298FC7F}" type="datetimeFigureOut">
              <a:rPr lang="pl-PL" smtClean="0"/>
              <a:t>01.05.2022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859A7E32-FEE6-423A-865F-E3037BF50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3396CA96-1E67-4C39-8ECE-8A60166F1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6095-E0C0-4CBC-AC99-C42F205D84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635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5E4E66D-A5AD-4688-AD06-20FFDBBA8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E71E6BBB-0142-4819-BD4B-6A6F91B85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0A6-6CB9-46E3-8115-693E7298FC7F}" type="datetimeFigureOut">
              <a:rPr lang="pl-PL" smtClean="0"/>
              <a:t>01.05.2022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C48DB30B-AC63-4584-BD0E-4EBC93C5F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100FF9A2-8C62-4418-84C5-C43475778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6095-E0C0-4CBC-AC99-C42F205D84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4498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DF37B183-46BD-46DC-8F10-07534D25B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0A6-6CB9-46E3-8115-693E7298FC7F}" type="datetimeFigureOut">
              <a:rPr lang="pl-PL" smtClean="0"/>
              <a:t>01.05.2022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2A6B134A-612F-4EE5-9C58-4EB2FAFF8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6B1B85BD-8F21-427D-AC3B-2E7881519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6095-E0C0-4CBC-AC99-C42F205D84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1478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CB2E995-EC0C-43EF-9809-D328C7E49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59B9FD9-F757-45A7-ACA4-930DD4240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6DA35406-6D36-4ABA-9C59-7F9BDDC31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0C69BE75-AC7A-4D0F-A106-A0DC89E09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0A6-6CB9-46E3-8115-693E7298FC7F}" type="datetimeFigureOut">
              <a:rPr lang="pl-PL" smtClean="0"/>
              <a:t>01.05.2022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65377A83-B612-41C6-8242-896DE5477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D786B030-83A1-45FD-AC49-9C6228E98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6095-E0C0-4CBC-AC99-C42F205D84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7333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EE9D5A-3232-4948-8DD3-3A2FE1EA6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B1C6B82A-691B-44B7-A80D-B3AD4A9FF2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1365A322-EFF0-4EFE-9E51-7F03B077A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B36427F7-6A1D-4C52-9B5E-D1DCCEAE0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0A6-6CB9-46E3-8115-693E7298FC7F}" type="datetimeFigureOut">
              <a:rPr lang="pl-PL" smtClean="0"/>
              <a:t>01.05.2022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B5824A01-7D88-488D-8EC8-B7A0EC7D5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AA80A35F-5EAB-4AA5-BD5C-A9ED523FC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6095-E0C0-4CBC-AC99-C42F205D84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4397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1685953D-4896-49C4-8456-B61A90511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526123CC-DC93-4330-A69D-2482B4CAF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90CC95E4-6582-4F9E-9779-A264089FF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6E0A6-6CB9-46E3-8115-693E7298FC7F}" type="datetimeFigureOut">
              <a:rPr lang="pl-PL" smtClean="0"/>
              <a:t>01.05.2022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4DCF51DB-3D5D-405B-BD5D-186D4EB21F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773FF35-C507-4977-8BD7-058DBA744A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E6095-E0C0-4CBC-AC99-C42F205D84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568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7428C4E5-3D5B-49F5-99B6-52E645C1D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22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795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020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346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610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970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777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982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004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033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53577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0</Words>
  <Application>Microsoft Office PowerPoint</Application>
  <PresentationFormat>Niestandardowy</PresentationFormat>
  <Paragraphs>0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Mieczysław Wilk</dc:creator>
  <cp:lastModifiedBy>User</cp:lastModifiedBy>
  <cp:revision>15</cp:revision>
  <dcterms:created xsi:type="dcterms:W3CDTF">2021-06-02T05:22:01Z</dcterms:created>
  <dcterms:modified xsi:type="dcterms:W3CDTF">2022-05-01T09:56:11Z</dcterms:modified>
</cp:coreProperties>
</file>