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4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0C20536-48A8-495F-B1A1-DE0540E3D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6FCBA8DD-D634-4764-8678-FF6C7706A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BD62CC5-766C-4B6C-AF8E-E587C5A67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BE23-868A-4BF1-943E-8567AE5FBD25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A0276EC-DA07-4581-A27B-E50285BC7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79161F2-1343-4DE0-AF5A-4EEBF2D5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EFC8-B927-47D4-9E2A-2DC3E53BEC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990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4FFE08F-CCBA-44BB-8523-8030CA802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035B92F0-D289-48F1-AB60-596F94D67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0CEF53D-04AA-4524-9BF0-DEABD303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BE23-868A-4BF1-943E-8567AE5FBD25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3A50245-AF0A-410A-959F-3A45DC291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7BD40EC-00EA-4E22-8533-0265D006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EFC8-B927-47D4-9E2A-2DC3E53BEC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932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ED774E5D-A86F-4022-8098-0AA032C8A5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A6FB89F5-59F6-4D9F-A5DE-FB9A05A03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630EFEF-AE25-4006-A74B-7C7EA8E9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BE23-868A-4BF1-943E-8567AE5FBD25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A8196F8-578A-474E-B5D3-B052771AB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BABBDC1-AD77-4874-A9BF-6C442267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EFC8-B927-47D4-9E2A-2DC3E53BEC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995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1FD0481-5792-4E23-AD87-086DD103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A9BC191-0977-4956-8C58-4DCB3D05F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97A5E5A-B898-4B30-A54F-DA52510C8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BE23-868A-4BF1-943E-8567AE5FBD25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2B540A7D-2E7C-492B-857E-02DAD803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8A7C98B-D3B3-4574-BD2F-F7C8927C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EFC8-B927-47D4-9E2A-2DC3E53BEC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937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FBB2DDE-52F8-43F1-9CB2-9A57388D5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F5EF6AB-E108-4E73-A394-42D5ED9E5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AE310C6-CE9F-4D0E-BB26-67FD7305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BE23-868A-4BF1-943E-8567AE5FBD25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3076091-7E61-491F-BDC0-3FFAA368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EEDFF0F-E48E-4595-B0F4-9DEA97E8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EFC8-B927-47D4-9E2A-2DC3E53BEC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229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1711309-B611-4F3A-B1C8-A48865F56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F951E8-6479-449C-AC15-BD2C29272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B3B8AC43-B7E6-4A22-A9B0-9D04F01A0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B9FE31D1-00A6-418B-9A86-89DC1D89C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BE23-868A-4BF1-943E-8567AE5FBD25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29871ACA-5B77-440A-B39A-C24673B68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225E079C-9649-4048-A445-439EBAD9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EFC8-B927-47D4-9E2A-2DC3E53BEC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739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10F3236-D9BD-4A47-82F6-7044AFF83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14D1323-0F44-47F4-B758-727EBDB02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284F619-C43A-4905-93E1-E200808AE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7251766D-C178-455C-8DA3-FEF4A658F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F75F926E-4863-4924-ACC8-49FA89B5C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289F20FF-C375-481E-8CCF-7BE919981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BE23-868A-4BF1-943E-8567AE5FBD25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77AAB53F-10D3-427F-B252-57907926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5B27190B-1B4D-4F1C-9DC5-F2644AB1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EFC8-B927-47D4-9E2A-2DC3E53BEC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349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5865F19-E6DF-4196-BB1B-EE3431B0E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AD35A9C6-DFC4-4992-9A55-6F2DBB88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BE23-868A-4BF1-943E-8567AE5FBD25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BC39B837-D708-4F07-803F-8E304E3A3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01E4BE07-D0AA-4FA3-BBDF-2D754536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EFC8-B927-47D4-9E2A-2DC3E53BEC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543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E83F4C23-BBA7-4663-A51F-99811DA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BE23-868A-4BF1-943E-8567AE5FBD25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A0358360-D6FC-4C86-9CE1-E86878EE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3F5D117D-1863-435C-A88D-B2EA408BD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EFC8-B927-47D4-9E2A-2DC3E53BEC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231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6A9AAD8-5829-4BF3-A5E7-76663E2B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FA10082-DBAA-418B-BBC1-31BE9F060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CE1FDD93-B420-440A-B96F-5BDF650C8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9256410-F44F-47A4-B777-74BDF0F5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BE23-868A-4BF1-943E-8567AE5FBD25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FF4CDEC6-D5BE-44AE-96EB-9B29F5D44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A405279E-BE1B-428C-B818-F2A9D522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EFC8-B927-47D4-9E2A-2DC3E53BEC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624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07A41A-A23E-4F06-B862-16AFDB554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91156A66-7B11-451E-AF10-EFB20875D5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51ED6C15-490F-41EC-AACE-C357CF1C2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A9108429-19E3-4FBD-BA44-CF19530F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BE23-868A-4BF1-943E-8567AE5FBD25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CEAFCBBE-805C-4268-BF28-5B33C95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2CA3E5F-AE5D-40E5-B419-B642452D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EFC8-B927-47D4-9E2A-2DC3E53BEC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911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89E084A9-54BE-4FB6-B421-1B0A77395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A8AC254-EF6F-4512-9187-EA4A32C91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F5C9F3E-8CE9-4396-969E-7F900D03A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CBE23-868A-4BF1-943E-8567AE5FBD25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A38D643-117A-4DDC-BF43-6CAC50D27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FCF1367-73F9-4CF5-8576-62222C985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0EFC8-B927-47D4-9E2A-2DC3E53BEC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170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AD2D4B9-4314-48C3-B3E7-C50D915C5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668"/>
            <a:ext cx="12192000" cy="681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69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770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255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110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887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484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317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178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472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691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15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516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769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49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085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93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266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296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39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89614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0</Words>
  <Application>Microsoft Office PowerPoint</Application>
  <PresentationFormat>Niestandardowy</PresentationFormat>
  <Paragraphs>0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Mieczysław Wilk</dc:creator>
  <cp:lastModifiedBy>User</cp:lastModifiedBy>
  <cp:revision>21</cp:revision>
  <dcterms:created xsi:type="dcterms:W3CDTF">2021-06-02T06:21:48Z</dcterms:created>
  <dcterms:modified xsi:type="dcterms:W3CDTF">2022-05-01T07:50:18Z</dcterms:modified>
</cp:coreProperties>
</file>