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3" r:id="rId4"/>
    <p:sldId id="264" r:id="rId5"/>
    <p:sldId id="266" r:id="rId6"/>
    <p:sldId id="274" r:id="rId7"/>
    <p:sldId id="267" r:id="rId8"/>
    <p:sldId id="260" r:id="rId9"/>
    <p:sldId id="261" r:id="rId10"/>
    <p:sldId id="262" r:id="rId11"/>
    <p:sldId id="268" r:id="rId12"/>
    <p:sldId id="269" r:id="rId13"/>
    <p:sldId id="273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858D-F518-4493-9E3D-C61E9863FFAD}" type="datetimeFigureOut">
              <a:rPr lang="pl-PL" smtClean="0"/>
              <a:pPr/>
              <a:t>25.10.2021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7E644-C904-4520-A1F3-EBC75648595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357686" cy="32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Znalezione obrazy dla zapytania most kratownicow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3214685"/>
          </a:xfrm>
          <a:prstGeom prst="rect">
            <a:avLst/>
          </a:prstGeom>
          <a:noFill/>
        </p:spPr>
      </p:pic>
      <p:pic>
        <p:nvPicPr>
          <p:cNvPr id="5" name="Obraz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1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Pokaz na ekranie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mw</dc:creator>
  <cp:lastModifiedBy>Mieczysław Wilk</cp:lastModifiedBy>
  <cp:revision>21</cp:revision>
  <dcterms:created xsi:type="dcterms:W3CDTF">2018-10-19T07:06:35Z</dcterms:created>
  <dcterms:modified xsi:type="dcterms:W3CDTF">2021-10-25T10:35:27Z</dcterms:modified>
</cp:coreProperties>
</file>