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4218-008A-4D28-B2B0-E258E2EE6E72}" type="datetimeFigureOut">
              <a:rPr lang="pl-PL" smtClean="0"/>
              <a:pPr/>
              <a:t>22.03.2018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36D1-526D-4C10-BDDC-C537E6FC7E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203848" y="621166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  </a:t>
            </a:r>
            <a:endParaRPr lang="pl-PL" dirty="0"/>
          </a:p>
          <a:p>
            <a:endParaRPr lang="pl-PL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MW</dc:creator>
  <cp:lastModifiedBy>MW</cp:lastModifiedBy>
  <cp:revision>4</cp:revision>
  <dcterms:created xsi:type="dcterms:W3CDTF">2018-03-22T05:56:51Z</dcterms:created>
  <dcterms:modified xsi:type="dcterms:W3CDTF">2018-03-22T09:00:50Z</dcterms:modified>
</cp:coreProperties>
</file>