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66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19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777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046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63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5911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61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365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18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97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9332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1960-DA40-497E-91DF-7192A3E6855C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18FF-952C-4365-9D62-C6A3022AFB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8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pl-PL" sz="9200" b="1" dirty="0" smtClean="0">
                <a:ln w="28575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TAUTOLOGIA</a:t>
            </a:r>
            <a:r>
              <a:rPr lang="pl-PL" sz="9600" b="1" dirty="0" smtClean="0">
                <a:ln w="28575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l-PL" sz="9600" b="1" dirty="0">
              <a:ln w="28575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20072" y="6309320"/>
            <a:ext cx="3776464" cy="409600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pl-PL" sz="1800" b="1" dirty="0" smtClean="0">
                <a:solidFill>
                  <a:schemeClr val="tx1"/>
                </a:solidFill>
                <a:latin typeface="Arial Black" pitchFamily="34" charset="0"/>
              </a:rPr>
              <a:t>gr inż. Mieczysław Wilk</a:t>
            </a:r>
            <a:endParaRPr lang="pl-PL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8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" y="0"/>
            <a:ext cx="9143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662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" y="19363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51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685"/>
            <a:ext cx="913854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889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029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25"/>
            <a:ext cx="9144000" cy="55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734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534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17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" y="0"/>
            <a:ext cx="914133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197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" y="-4010"/>
            <a:ext cx="9139218" cy="61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97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" y="0"/>
            <a:ext cx="91509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277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561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" y="0"/>
            <a:ext cx="91484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550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3325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2" y="0"/>
            <a:ext cx="91536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544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" y="0"/>
            <a:ext cx="9143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665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1" y="34557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784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" y="116632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376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0"/>
            <a:ext cx="913254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320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9147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6" y="0"/>
            <a:ext cx="914600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622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823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36"/>
            <a:ext cx="9147001" cy="68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7860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25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" y="-3"/>
            <a:ext cx="9146223" cy="68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900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" y="-1"/>
            <a:ext cx="913877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518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1091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346"/>
            <a:ext cx="9144000" cy="684865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3"/>
            <a:ext cx="9144000" cy="68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173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128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349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89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5"/>
            <a:ext cx="9144000" cy="686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997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" y="0"/>
            <a:ext cx="9143999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9243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</Words>
  <Application>Microsoft Office PowerPoint</Application>
  <PresentationFormat>Pokaz na ekranie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TAUTOLOGIA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TAUTOLOGIA </dc:title>
  <dc:creator>1</dc:creator>
  <cp:lastModifiedBy>MW</cp:lastModifiedBy>
  <cp:revision>48</cp:revision>
  <dcterms:created xsi:type="dcterms:W3CDTF">2019-05-31T15:30:24Z</dcterms:created>
  <dcterms:modified xsi:type="dcterms:W3CDTF">2019-06-19T06:10:24Z</dcterms:modified>
</cp:coreProperties>
</file>