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58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499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E8952-6B4C-4844-B221-AB931B821E1C}" type="datetimeFigureOut">
              <a:rPr lang="pl-PL" smtClean="0"/>
              <a:pPr/>
              <a:t>28.02.2020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DC1A-7ED9-43DF-9D1C-19D9619E2B6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58A0A83-5F41-40CF-A1EB-EBA0830B3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E56EC04-BD79-44CD-B8CB-33464190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8" y="1"/>
            <a:ext cx="12144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5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MW</dc:creator>
  <cp:lastModifiedBy>mw</cp:lastModifiedBy>
  <cp:revision>12</cp:revision>
  <dcterms:created xsi:type="dcterms:W3CDTF">2019-07-16T06:37:08Z</dcterms:created>
  <dcterms:modified xsi:type="dcterms:W3CDTF">2020-02-28T06:27:14Z</dcterms:modified>
</cp:coreProperties>
</file>