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0" r:id="rId3"/>
    <p:sldId id="265" r:id="rId4"/>
    <p:sldId id="266" r:id="rId5"/>
    <p:sldId id="267" r:id="rId6"/>
    <p:sldId id="274" r:id="rId7"/>
    <p:sldId id="273" r:id="rId8"/>
    <p:sldId id="264" r:id="rId9"/>
    <p:sldId id="275" r:id="rId10"/>
    <p:sldId id="261" r:id="rId11"/>
    <p:sldId id="258" r:id="rId12"/>
    <p:sldId id="259" r:id="rId13"/>
    <p:sldId id="260" r:id="rId14"/>
    <p:sldId id="272" r:id="rId15"/>
    <p:sldId id="269" r:id="rId16"/>
    <p:sldId id="271" r:id="rId1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BD5F378-0317-4E8B-A3C9-4A0D479A81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53DC7F9-0E93-454A-8D19-7FA6EAE258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55DC2FB-C216-4CF6-B949-2BC0AA5B5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964D3BF-E7D4-494F-BA8D-DBD9D183D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715AF6-BE24-40C1-B98F-3827E1FF0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23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DE31D04-9BB4-49B1-924E-94193A970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D53FA16-1207-43EB-9E53-CF3685FABA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B74DC74-80B5-4411-99C0-7D6A53BD9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50837CE-9CAF-4778-9026-ACB9ED34C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FDA28F-35BC-40D7-BDF4-9FE558064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77061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DBDCB57A-0BFC-48C1-82E1-44E532D30D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30D38B47-00A4-4219-A070-7A583EFAE9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D6B2916-8AE0-459B-95AA-51ECCCB21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F880CBF-5CC8-48C8-8300-F2B5DF2D1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95332E0-8247-4FCB-B19D-F26727A74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79699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004E354-A87D-48C5-A273-CC8F1F850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7888B4-2F0E-4427-9328-3B9EC090D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CA95C73-FD91-4DF9-85FB-E74AE9173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67709310-DE50-4498-A5B8-FF010961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12ED601-3426-4E4F-A8E7-19A0513ED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83801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2FFABB-B128-4047-A371-E957FFC23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330FAA5-8F11-479C-8CB6-86AE9AA6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0DD41EF-6B7E-44FB-B684-AA894AD15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654611-58A2-49CE-9394-F9CC6761B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8461497-AD4A-4F7A-81F1-9E8CF02D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6104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4EBF49-A527-48C1-BC96-62F9FBB51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F1FC81-4035-4858-B2F5-835DD2B407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F04150F2-30F3-4AC7-853F-3D1F2827D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3C1479E-B84B-45BD-B9FC-870B7B0C6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4C00541-642A-483B-8695-E8D469B2F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2380BC31-4748-4B02-9C00-3BFA8E02C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87728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BAA8770-3A65-46DF-8629-595233F8FD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F4EF1F7-B6A0-4360-A6E0-6708F75B44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E1305018-41F4-46D4-85BF-20CA9F1AF3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E3A3375-2C22-467E-8981-B512616F85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A3EEC662-2BDB-4E30-B4F6-84723D3AFC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FD737202-1584-4507-803D-7E0447AB2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AB08B44-0FA7-4B51-91FC-C64DE6141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612DAA4-431C-46EA-94D1-8008F663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110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DECE701-BCD0-4239-AB32-0B1E1AB50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33DB8A4-4986-4F1C-B844-E94039934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F188265B-EFAC-401C-AE10-562A9E224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3995834-14A2-472C-B875-42074C4C8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0054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3C64A5A4-AB50-496B-BDE2-84A1F1BC82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95E51E1A-58B5-4915-A129-1F0B4AA0B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74E91EF-663E-4437-B28D-F90B1399E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9842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3B506E-3B32-48E7-AE72-54D6B5839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9B464B0-F515-45EC-A105-83383B48C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284ECFD5-7263-4F4D-ABA5-E2AE5E07FC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6F212AE7-663A-4928-8432-5689ABB52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4C29209-D9A9-4CBF-BC98-DAA672A9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DBEA4154-1EB4-409C-BF95-A3E2B774B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69756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6084D8C-EE6F-4EAA-98B2-0B7A6F67C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FD6647E-8672-4898-BF00-4C7C8CFA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E136CC3F-0197-4914-B14D-44CFABBC9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BDD9F32-821B-4AD8-8473-88F2B9770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6A5E957-8691-4168-BC18-CDEE34B97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D6D5999-8277-40B9-91AC-59F480FDB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1480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5D8B8F90-76BC-41F4-98AB-4EE78DB9E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3392966-49D5-4322-933F-27D7220E6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74047B7-CD27-4D15-831D-19C4D29E3A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CB705-2502-4824-B6E9-509AEFF067C1}" type="datetimeFigureOut">
              <a:rPr lang="pl-PL" smtClean="0"/>
              <a:t>25.10.2022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BD3FD3-2614-4E79-8713-05DA71F84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8AF8D6E-CD25-43D2-AFFE-FB0993870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6435B0-2033-46E8-B58C-BAA7B97D09C9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75243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858BE72-8FE5-4903-A5EF-15993A15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33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2620DDF-9FA0-4C08-92BA-6F4683DB3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Znak mnożenia 4">
            <a:extLst>
              <a:ext uri="{FF2B5EF4-FFF2-40B4-BE49-F238E27FC236}">
                <a16:creationId xmlns:a16="http://schemas.microsoft.com/office/drawing/2014/main" id="{0BD345DA-2AED-4355-B969-95C90EC921B7}"/>
              </a:ext>
            </a:extLst>
          </p:cNvPr>
          <p:cNvSpPr/>
          <p:nvPr/>
        </p:nvSpPr>
        <p:spPr>
          <a:xfrm>
            <a:off x="6096000" y="0"/>
            <a:ext cx="6096000" cy="6857999"/>
          </a:xfrm>
          <a:prstGeom prst="mathMultiply">
            <a:avLst>
              <a:gd name="adj1" fmla="val 770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40246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7988DF51-5F3C-4E4D-BEDD-CCBC2B5E1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529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FC32C5C9-8496-4C0B-83C4-9ACE2C25D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091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508CCC9-BB48-45A5-9E07-31E249EC2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839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82620DDF-9FA0-4C08-92BA-6F4683DB3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nak mnożenia 4">
            <a:extLst>
              <a:ext uri="{FF2B5EF4-FFF2-40B4-BE49-F238E27FC236}">
                <a16:creationId xmlns:a16="http://schemas.microsoft.com/office/drawing/2014/main" id="{0BD345DA-2AED-4355-B969-95C90EC921B7}"/>
              </a:ext>
            </a:extLst>
          </p:cNvPr>
          <p:cNvSpPr/>
          <p:nvPr/>
        </p:nvSpPr>
        <p:spPr>
          <a:xfrm>
            <a:off x="-96982" y="4157"/>
            <a:ext cx="6096000" cy="6857999"/>
          </a:xfrm>
          <a:prstGeom prst="mathMultiply">
            <a:avLst>
              <a:gd name="adj1" fmla="val 7705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89103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9488EA2-FAC9-4BFF-B3AC-42C0C7F8E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525387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D71C75EC-3C54-4CFC-A83E-CFA9E7EE9A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510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FA0531EB-7D74-4BEA-AF3E-9C5D0046E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674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8D3745A0-2586-49E2-B3CF-A784F7EF7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117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DC86EE27-1A52-4CB6-AFAF-080A5486DD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89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BA094B6C-3FE1-4075-AB65-A0DA3086F7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7759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A1E0F197-8A75-405E-9C43-BF5B80E43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935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4503ED1E-2521-4C71-A31C-42A2E2D79B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32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C256C5D-9FA0-4351-AC55-B2E6DFF6A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2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321A5231-8A86-4065-B65E-529E2F4165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575672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0</Words>
  <Application>Microsoft Office PowerPoint</Application>
  <PresentationFormat>Panoramiczny</PresentationFormat>
  <Paragraphs>0</Paragraphs>
  <Slides>16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Mieczysław Wilk</dc:creator>
  <cp:lastModifiedBy>Mieczysław Wilk</cp:lastModifiedBy>
  <cp:revision>23</cp:revision>
  <dcterms:created xsi:type="dcterms:W3CDTF">2022-10-19T11:27:03Z</dcterms:created>
  <dcterms:modified xsi:type="dcterms:W3CDTF">2022-10-25T09:33:03Z</dcterms:modified>
</cp:coreProperties>
</file>