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59" r:id="rId5"/>
    <p:sldId id="263" r:id="rId6"/>
    <p:sldId id="264" r:id="rId7"/>
    <p:sldId id="265" r:id="rId8"/>
    <p:sldId id="260" r:id="rId9"/>
    <p:sldId id="261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6B7CB-1032-42C2-82AB-B4F5DA7FC09C}" type="datetimeFigureOut">
              <a:rPr lang="pl-PL" smtClean="0"/>
              <a:pPr/>
              <a:t>22.10.2015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A6E1B-AE3C-4D4E-A788-98531333C45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6B7CB-1032-42C2-82AB-B4F5DA7FC09C}" type="datetimeFigureOut">
              <a:rPr lang="pl-PL" smtClean="0"/>
              <a:pPr/>
              <a:t>22.10.2015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A6E1B-AE3C-4D4E-A788-98531333C45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6B7CB-1032-42C2-82AB-B4F5DA7FC09C}" type="datetimeFigureOut">
              <a:rPr lang="pl-PL" smtClean="0"/>
              <a:pPr/>
              <a:t>22.10.2015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A6E1B-AE3C-4D4E-A788-98531333C45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6B7CB-1032-42C2-82AB-B4F5DA7FC09C}" type="datetimeFigureOut">
              <a:rPr lang="pl-PL" smtClean="0"/>
              <a:pPr/>
              <a:t>22.10.2015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A6E1B-AE3C-4D4E-A788-98531333C45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6B7CB-1032-42C2-82AB-B4F5DA7FC09C}" type="datetimeFigureOut">
              <a:rPr lang="pl-PL" smtClean="0"/>
              <a:pPr/>
              <a:t>22.10.2015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A6E1B-AE3C-4D4E-A788-98531333C45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6B7CB-1032-42C2-82AB-B4F5DA7FC09C}" type="datetimeFigureOut">
              <a:rPr lang="pl-PL" smtClean="0"/>
              <a:pPr/>
              <a:t>22.10.2015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A6E1B-AE3C-4D4E-A788-98531333C45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6B7CB-1032-42C2-82AB-B4F5DA7FC09C}" type="datetimeFigureOut">
              <a:rPr lang="pl-PL" smtClean="0"/>
              <a:pPr/>
              <a:t>22.10.2015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A6E1B-AE3C-4D4E-A788-98531333C45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6B7CB-1032-42C2-82AB-B4F5DA7FC09C}" type="datetimeFigureOut">
              <a:rPr lang="pl-PL" smtClean="0"/>
              <a:pPr/>
              <a:t>22.10.2015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A6E1B-AE3C-4D4E-A788-98531333C45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6B7CB-1032-42C2-82AB-B4F5DA7FC09C}" type="datetimeFigureOut">
              <a:rPr lang="pl-PL" smtClean="0"/>
              <a:pPr/>
              <a:t>22.10.2015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A6E1B-AE3C-4D4E-A788-98531333C45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6B7CB-1032-42C2-82AB-B4F5DA7FC09C}" type="datetimeFigureOut">
              <a:rPr lang="pl-PL" smtClean="0"/>
              <a:pPr/>
              <a:t>22.10.2015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A6E1B-AE3C-4D4E-A788-98531333C45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6B7CB-1032-42C2-82AB-B4F5DA7FC09C}" type="datetimeFigureOut">
              <a:rPr lang="pl-PL" smtClean="0"/>
              <a:pPr/>
              <a:t>22.10.2015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A6E1B-AE3C-4D4E-A788-98531333C45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6B7CB-1032-42C2-82AB-B4F5DA7FC09C}" type="datetimeFigureOut">
              <a:rPr lang="pl-PL" smtClean="0"/>
              <a:pPr/>
              <a:t>22.10.2015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A6E1B-AE3C-4D4E-A788-98531333C45B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ole tekstowe 3"/>
          <p:cNvSpPr txBox="1"/>
          <p:nvPr/>
        </p:nvSpPr>
        <p:spPr>
          <a:xfrm>
            <a:off x="0" y="2492896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8000" dirty="0" smtClean="0">
                <a:solidFill>
                  <a:srgbClr val="FFFF00"/>
                </a:solidFill>
                <a:latin typeface="Arial Black" pitchFamily="34" charset="0"/>
              </a:rPr>
              <a:t>Zjawisko tarcia</a:t>
            </a:r>
            <a:endParaRPr lang="pl-PL" sz="8000" dirty="0">
              <a:solidFill>
                <a:srgbClr val="FFFF00"/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3599384" y="6211669"/>
            <a:ext cx="55446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2400" dirty="0" smtClean="0">
                <a:solidFill>
                  <a:schemeClr val="bg1"/>
                </a:solidFill>
                <a:latin typeface="Arial Black" pitchFamily="34" charset="0"/>
              </a:rPr>
              <a:t>mgr inż. Mieczysław Wilk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741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0"/>
            <a:ext cx="8748464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9144000" cy="648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lum bright="-10000" contras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0648"/>
            <a:ext cx="9144000" cy="6597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7</Words>
  <Application>Microsoft Office PowerPoint</Application>
  <PresentationFormat>Pokaz na ekranie (4:3)</PresentationFormat>
  <Paragraphs>2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Motyw pakietu Office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Zjawisko tarcia</dc:title>
  <dc:creator>Lap001</dc:creator>
  <cp:lastModifiedBy>MW</cp:lastModifiedBy>
  <cp:revision>19</cp:revision>
  <dcterms:created xsi:type="dcterms:W3CDTF">2014-10-15T06:09:09Z</dcterms:created>
  <dcterms:modified xsi:type="dcterms:W3CDTF">2015-10-22T05:53:56Z</dcterms:modified>
</cp:coreProperties>
</file>