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73" r:id="rId15"/>
    <p:sldId id="274" r:id="rId16"/>
    <p:sldId id="269" r:id="rId17"/>
    <p:sldId id="270" r:id="rId18"/>
    <p:sldId id="268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478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1948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1462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858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556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1304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7899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8373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7293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864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8063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4653-3978-405D-B825-D4A9B6738018}" type="datetimeFigureOut">
              <a:rPr lang="pl-PL" smtClean="0"/>
              <a:pPr/>
              <a:t>01.10.2019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1404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5" y="0"/>
            <a:ext cx="91486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613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6"/>
            <a:ext cx="9144000" cy="684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312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87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54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4433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78324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50081017_997569210435080_7942365025409171456_n.jpg?_nc_cat=100&amp;_nc_ht=scontent.fwaw5-1.fna&amp;oh=a120399028d717e189ab5505fdebdc30&amp;oe=5CC5EB9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17883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7000" contrast="2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" y="0"/>
            <a:ext cx="91409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659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61492489_2456044621074005_7719287675345174528_n.png?_nc_cat=107&amp;_nc_ht=scontent.fwaw5-1.fna&amp;oh=116ab215a165ca186a122374492b23be&amp;oe=5D9A70E6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9000" contrast="1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2152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888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7022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0"/>
            <a:ext cx="9144000" cy="684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696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"/>
            <a:ext cx="9144000" cy="685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5283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14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815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68121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Pokaz na ekranie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MW</cp:lastModifiedBy>
  <cp:revision>17</cp:revision>
  <dcterms:created xsi:type="dcterms:W3CDTF">2019-07-20T08:08:19Z</dcterms:created>
  <dcterms:modified xsi:type="dcterms:W3CDTF">2019-10-01T06:44:28Z</dcterms:modified>
</cp:coreProperties>
</file>