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62" r:id="rId13"/>
    <p:sldId id="264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237A-188D-4E8C-84F8-CF4B362AD1A3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3237A-188D-4E8C-84F8-CF4B362AD1A3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EF45-BC30-453E-A7AA-8C890DB32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0</Words>
  <Application>Microsoft Office PowerPoint</Application>
  <PresentationFormat>Pokaz na ekranie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MW</dc:creator>
  <cp:lastModifiedBy>MW</cp:lastModifiedBy>
  <cp:revision>19</cp:revision>
  <dcterms:created xsi:type="dcterms:W3CDTF">2019-10-29T12:37:54Z</dcterms:created>
  <dcterms:modified xsi:type="dcterms:W3CDTF">2019-11-05T08:31:33Z</dcterms:modified>
</cp:coreProperties>
</file>