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84" r:id="rId11"/>
    <p:sldId id="285" r:id="rId12"/>
    <p:sldId id="286" r:id="rId13"/>
    <p:sldId id="287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97" r:id="rId23"/>
    <p:sldId id="271" r:id="rId24"/>
    <p:sldId id="280" r:id="rId25"/>
    <p:sldId id="281" r:id="rId26"/>
    <p:sldId id="283" r:id="rId27"/>
    <p:sldId id="282" r:id="rId28"/>
    <p:sldId id="288" r:id="rId29"/>
    <p:sldId id="289" r:id="rId30"/>
    <p:sldId id="272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CBE3-F7EE-4FB7-8D36-657AFFFCEB14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B111-EC6F-4F3C-B2F1-1C25FABB0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9" y="188640"/>
            <a:ext cx="916152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2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03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1"/>
            <a:ext cx="9144000" cy="667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01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95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0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0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" y="242558"/>
            <a:ext cx="9145324" cy="628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0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49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04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7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0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" y="260647"/>
            <a:ext cx="9128742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5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" y="151419"/>
            <a:ext cx="9144000" cy="668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10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2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676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40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966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8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9112697" cy="636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4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528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4702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0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3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" y="188640"/>
            <a:ext cx="9141792" cy="63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2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2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" y="116632"/>
            <a:ext cx="914872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9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" y="116632"/>
            <a:ext cx="914581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7645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Pokaz na ekranie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1</cp:lastModifiedBy>
  <cp:revision>34</cp:revision>
  <dcterms:created xsi:type="dcterms:W3CDTF">2014-10-25T16:56:06Z</dcterms:created>
  <dcterms:modified xsi:type="dcterms:W3CDTF">2016-04-06T16:44:39Z</dcterms:modified>
</cp:coreProperties>
</file>