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66" r:id="rId4"/>
    <p:sldId id="265" r:id="rId5"/>
    <p:sldId id="257" r:id="rId6"/>
    <p:sldId id="258" r:id="rId7"/>
    <p:sldId id="269" r:id="rId8"/>
    <p:sldId id="25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16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19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32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32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66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1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60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17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71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35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8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AD46-123D-4330-B2A9-87B4975E51AF}" type="datetimeFigureOut">
              <a:rPr lang="pl-PL" smtClean="0"/>
              <a:pPr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CDE7-3C72-4A98-84B3-27C5C3C111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25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"/>
            <a:ext cx="9144000" cy="685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3"/>
            <a:ext cx="9144000" cy="683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6" y="-11687"/>
            <a:ext cx="9159806" cy="68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3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37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"/>
            <a:ext cx="9144000" cy="685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0</Words>
  <Application>Microsoft Office PowerPoint</Application>
  <PresentationFormat>Pokaz na ekranie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1</cp:lastModifiedBy>
  <cp:revision>46</cp:revision>
  <dcterms:created xsi:type="dcterms:W3CDTF">2018-12-09T08:20:54Z</dcterms:created>
  <dcterms:modified xsi:type="dcterms:W3CDTF">2019-11-10T04:11:52Z</dcterms:modified>
</cp:coreProperties>
</file>