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76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72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67" r:id="rId4"/>
    <p:sldId id="303" r:id="rId5"/>
    <p:sldId id="302" r:id="rId6"/>
    <p:sldId id="257" r:id="rId7"/>
    <p:sldId id="262" r:id="rId8"/>
    <p:sldId id="268" r:id="rId9"/>
    <p:sldId id="304" r:id="rId10"/>
    <p:sldId id="305" r:id="rId11"/>
    <p:sldId id="306" r:id="rId12"/>
    <p:sldId id="307" r:id="rId13"/>
    <p:sldId id="319" r:id="rId14"/>
    <p:sldId id="258" r:id="rId15"/>
    <p:sldId id="259" r:id="rId16"/>
    <p:sldId id="444" r:id="rId17"/>
    <p:sldId id="445" r:id="rId18"/>
    <p:sldId id="446" r:id="rId19"/>
    <p:sldId id="447" r:id="rId20"/>
    <p:sldId id="449" r:id="rId21"/>
    <p:sldId id="448" r:id="rId22"/>
    <p:sldId id="260" r:id="rId23"/>
    <p:sldId id="261" r:id="rId24"/>
    <p:sldId id="263" r:id="rId25"/>
    <p:sldId id="270" r:id="rId26"/>
    <p:sldId id="309" r:id="rId27"/>
    <p:sldId id="264" r:id="rId28"/>
    <p:sldId id="265" r:id="rId29"/>
    <p:sldId id="266" r:id="rId30"/>
    <p:sldId id="297" r:id="rId31"/>
    <p:sldId id="311" r:id="rId32"/>
    <p:sldId id="31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90" r:id="rId52"/>
    <p:sldId id="291" r:id="rId53"/>
    <p:sldId id="423" r:id="rId54"/>
    <p:sldId id="424" r:id="rId55"/>
    <p:sldId id="292" r:id="rId56"/>
    <p:sldId id="293" r:id="rId57"/>
    <p:sldId id="294" r:id="rId58"/>
    <p:sldId id="295" r:id="rId59"/>
    <p:sldId id="351" r:id="rId60"/>
    <p:sldId id="352" r:id="rId61"/>
    <p:sldId id="353" r:id="rId62"/>
    <p:sldId id="355" r:id="rId63"/>
    <p:sldId id="357" r:id="rId64"/>
    <p:sldId id="403" r:id="rId65"/>
    <p:sldId id="404" r:id="rId66"/>
    <p:sldId id="405" r:id="rId67"/>
    <p:sldId id="406" r:id="rId68"/>
    <p:sldId id="407" r:id="rId69"/>
    <p:sldId id="408" r:id="rId70"/>
    <p:sldId id="409" r:id="rId71"/>
    <p:sldId id="410" r:id="rId72"/>
    <p:sldId id="356" r:id="rId73"/>
    <p:sldId id="358" r:id="rId74"/>
    <p:sldId id="359" r:id="rId75"/>
    <p:sldId id="360" r:id="rId76"/>
    <p:sldId id="361" r:id="rId77"/>
    <p:sldId id="362" r:id="rId78"/>
    <p:sldId id="432" r:id="rId79"/>
    <p:sldId id="363" r:id="rId80"/>
    <p:sldId id="418" r:id="rId81"/>
    <p:sldId id="421" r:id="rId82"/>
    <p:sldId id="433" r:id="rId83"/>
    <p:sldId id="434" r:id="rId84"/>
    <p:sldId id="435" r:id="rId85"/>
    <p:sldId id="436" r:id="rId86"/>
    <p:sldId id="437" r:id="rId87"/>
    <p:sldId id="438" r:id="rId88"/>
    <p:sldId id="439" r:id="rId89"/>
    <p:sldId id="440" r:id="rId90"/>
    <p:sldId id="441" r:id="rId91"/>
    <p:sldId id="443" r:id="rId92"/>
    <p:sldId id="419" r:id="rId93"/>
    <p:sldId id="442" r:id="rId94"/>
    <p:sldId id="420" r:id="rId95"/>
    <p:sldId id="422" r:id="rId96"/>
    <p:sldId id="364" r:id="rId97"/>
    <p:sldId id="365" r:id="rId98"/>
    <p:sldId id="366" r:id="rId99"/>
    <p:sldId id="289" r:id="rId100"/>
    <p:sldId id="300" r:id="rId101"/>
    <p:sldId id="318" r:id="rId102"/>
    <p:sldId id="299" r:id="rId103"/>
    <p:sldId id="344" r:id="rId104"/>
    <p:sldId id="345" r:id="rId105"/>
    <p:sldId id="346" r:id="rId106"/>
    <p:sldId id="347" r:id="rId107"/>
    <p:sldId id="348" r:id="rId108"/>
    <p:sldId id="349" r:id="rId109"/>
    <p:sldId id="350" r:id="rId110"/>
    <p:sldId id="315" r:id="rId111"/>
    <p:sldId id="316" r:id="rId112"/>
    <p:sldId id="317" r:id="rId113"/>
    <p:sldId id="371" r:id="rId114"/>
    <p:sldId id="370" r:id="rId115"/>
    <p:sldId id="367" r:id="rId116"/>
    <p:sldId id="368" r:id="rId117"/>
    <p:sldId id="369" r:id="rId118"/>
    <p:sldId id="372" r:id="rId119"/>
    <p:sldId id="425" r:id="rId120"/>
    <p:sldId id="426" r:id="rId121"/>
    <p:sldId id="427" r:id="rId122"/>
    <p:sldId id="428" r:id="rId123"/>
    <p:sldId id="429" r:id="rId124"/>
    <p:sldId id="430" r:id="rId125"/>
    <p:sldId id="431" r:id="rId126"/>
    <p:sldId id="373" r:id="rId127"/>
    <p:sldId id="374" r:id="rId128"/>
    <p:sldId id="375" r:id="rId129"/>
    <p:sldId id="376" r:id="rId130"/>
    <p:sldId id="377" r:id="rId131"/>
    <p:sldId id="378" r:id="rId132"/>
    <p:sldId id="379" r:id="rId133"/>
    <p:sldId id="380" r:id="rId134"/>
    <p:sldId id="392" r:id="rId135"/>
    <p:sldId id="393" r:id="rId136"/>
    <p:sldId id="381" r:id="rId137"/>
    <p:sldId id="382" r:id="rId138"/>
    <p:sldId id="383" r:id="rId139"/>
    <p:sldId id="384" r:id="rId140"/>
    <p:sldId id="385" r:id="rId141"/>
    <p:sldId id="386" r:id="rId142"/>
    <p:sldId id="387" r:id="rId143"/>
    <p:sldId id="388" r:id="rId144"/>
    <p:sldId id="389" r:id="rId145"/>
    <p:sldId id="390" r:id="rId146"/>
    <p:sldId id="391" r:id="rId147"/>
    <p:sldId id="394" r:id="rId148"/>
    <p:sldId id="395" r:id="rId149"/>
    <p:sldId id="396" r:id="rId150"/>
    <p:sldId id="397" r:id="rId151"/>
    <p:sldId id="398" r:id="rId152"/>
    <p:sldId id="399" r:id="rId153"/>
    <p:sldId id="400" r:id="rId154"/>
    <p:sldId id="401" r:id="rId155"/>
    <p:sldId id="402" r:id="rId156"/>
    <p:sldId id="301" r:id="rId157"/>
    <p:sldId id="298" r:id="rId158"/>
    <p:sldId id="312" r:id="rId159"/>
    <p:sldId id="313" r:id="rId160"/>
    <p:sldId id="324" r:id="rId161"/>
    <p:sldId id="325" r:id="rId162"/>
    <p:sldId id="326" r:id="rId163"/>
    <p:sldId id="322" r:id="rId164"/>
    <p:sldId id="323" r:id="rId165"/>
    <p:sldId id="314" r:id="rId166"/>
    <p:sldId id="328" r:id="rId167"/>
    <p:sldId id="329" r:id="rId168"/>
    <p:sldId id="330" r:id="rId169"/>
    <p:sldId id="332" r:id="rId170"/>
    <p:sldId id="331" r:id="rId171"/>
    <p:sldId id="327" r:id="rId172"/>
    <p:sldId id="450" r:id="rId173"/>
    <p:sldId id="333" r:id="rId174"/>
    <p:sldId id="334" r:id="rId175"/>
    <p:sldId id="335" r:id="rId176"/>
    <p:sldId id="451" r:id="rId177"/>
    <p:sldId id="336" r:id="rId178"/>
    <p:sldId id="338" r:id="rId179"/>
    <p:sldId id="339" r:id="rId180"/>
    <p:sldId id="340" r:id="rId181"/>
    <p:sldId id="341" r:id="rId182"/>
    <p:sldId id="342" r:id="rId18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40C7-AA1A-4D77-A263-45B3294A9261}" type="datetimeFigureOut">
              <a:rPr lang="pl-PL" smtClean="0"/>
              <a:pPr/>
              <a:t>12.04.2017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E6D9-A7B8-4074-8BC5-81D98F939D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40C7-AA1A-4D77-A263-45B3294A9261}" type="datetimeFigureOut">
              <a:rPr lang="pl-PL" smtClean="0"/>
              <a:pPr/>
              <a:t>12.04.2017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E6D9-A7B8-4074-8BC5-81D98F939D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40C7-AA1A-4D77-A263-45B3294A9261}" type="datetimeFigureOut">
              <a:rPr lang="pl-PL" smtClean="0"/>
              <a:pPr/>
              <a:t>12.04.2017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E6D9-A7B8-4074-8BC5-81D98F939D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40C7-AA1A-4D77-A263-45B3294A9261}" type="datetimeFigureOut">
              <a:rPr lang="pl-PL" smtClean="0"/>
              <a:pPr/>
              <a:t>12.04.2017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E6D9-A7B8-4074-8BC5-81D98F939D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40C7-AA1A-4D77-A263-45B3294A9261}" type="datetimeFigureOut">
              <a:rPr lang="pl-PL" smtClean="0"/>
              <a:pPr/>
              <a:t>12.04.2017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E6D9-A7B8-4074-8BC5-81D98F939D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40C7-AA1A-4D77-A263-45B3294A9261}" type="datetimeFigureOut">
              <a:rPr lang="pl-PL" smtClean="0"/>
              <a:pPr/>
              <a:t>12.04.2017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E6D9-A7B8-4074-8BC5-81D98F939D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40C7-AA1A-4D77-A263-45B3294A9261}" type="datetimeFigureOut">
              <a:rPr lang="pl-PL" smtClean="0"/>
              <a:pPr/>
              <a:t>12.04.2017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E6D9-A7B8-4074-8BC5-81D98F939D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40C7-AA1A-4D77-A263-45B3294A9261}" type="datetimeFigureOut">
              <a:rPr lang="pl-PL" smtClean="0"/>
              <a:pPr/>
              <a:t>12.04.2017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E6D9-A7B8-4074-8BC5-81D98F939D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40C7-AA1A-4D77-A263-45B3294A9261}" type="datetimeFigureOut">
              <a:rPr lang="pl-PL" smtClean="0"/>
              <a:pPr/>
              <a:t>12.04.2017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E6D9-A7B8-4074-8BC5-81D98F939D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40C7-AA1A-4D77-A263-45B3294A9261}" type="datetimeFigureOut">
              <a:rPr lang="pl-PL" smtClean="0"/>
              <a:pPr/>
              <a:t>12.04.2017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E6D9-A7B8-4074-8BC5-81D98F939D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40C7-AA1A-4D77-A263-45B3294A9261}" type="datetimeFigureOut">
              <a:rPr lang="pl-PL" smtClean="0"/>
              <a:pPr/>
              <a:t>12.04.2017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E6D9-A7B8-4074-8BC5-81D98F939D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840C7-AA1A-4D77-A263-45B3294A9261}" type="datetimeFigureOut">
              <a:rPr lang="pl-PL" smtClean="0"/>
              <a:pPr/>
              <a:t>12.04.2017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CE6D9-A7B8-4074-8BC5-81D98F939D3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2286016"/>
          </a:xfrm>
        </p:spPr>
        <p:txBody>
          <a:bodyPr>
            <a:noAutofit/>
          </a:bodyPr>
          <a:lstStyle/>
          <a:p>
            <a:r>
              <a:rPr lang="pl-PL" sz="8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PRACE </a:t>
            </a:r>
            <a:br>
              <a:rPr lang="pl-PL" sz="8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l-PL" sz="8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GRUPOWE</a:t>
            </a:r>
            <a:endParaRPr lang="pl-PL" sz="88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2928934"/>
            <a:ext cx="9144000" cy="3929066"/>
          </a:xfrm>
        </p:spPr>
        <p:txBody>
          <a:bodyPr>
            <a:normAutofit fontScale="25000" lnSpcReduction="20000"/>
          </a:bodyPr>
          <a:lstStyle/>
          <a:p>
            <a:endParaRPr lang="pl-PL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pl-PL" sz="19200" dirty="0" smtClean="0">
                <a:solidFill>
                  <a:srgbClr val="FF0000"/>
                </a:solidFill>
                <a:latin typeface="Arial Black" pitchFamily="34" charset="0"/>
              </a:rPr>
              <a:t>PRACOWNIA</a:t>
            </a:r>
            <a:r>
              <a:rPr lang="pl-PL" sz="176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pl-PL" sz="16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pl-PL" sz="16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pl-PL" sz="19200" dirty="0" smtClean="0">
                <a:solidFill>
                  <a:srgbClr val="FF0000"/>
                </a:solidFill>
                <a:latin typeface="Arial Black" pitchFamily="34" charset="0"/>
              </a:rPr>
              <a:t>PODSTAW</a:t>
            </a:r>
            <a:r>
              <a:rPr lang="pl-PL" sz="16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pl-PL" sz="16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pl-PL" sz="19200" dirty="0" smtClean="0">
                <a:solidFill>
                  <a:srgbClr val="FF0000"/>
                </a:solidFill>
                <a:latin typeface="Arial Black" pitchFamily="34" charset="0"/>
              </a:rPr>
              <a:t>KONSTRUKCJI MASZYN</a:t>
            </a:r>
          </a:p>
          <a:p>
            <a:pPr>
              <a:lnSpc>
                <a:spcPct val="120000"/>
              </a:lnSpc>
            </a:pPr>
            <a:endParaRPr lang="pl-PL" sz="16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pl-PL" sz="600" dirty="0">
              <a:solidFill>
                <a:srgbClr val="FF0000"/>
              </a:solidFill>
            </a:endParaRPr>
          </a:p>
          <a:p>
            <a:endParaRPr lang="pl-PL" sz="400" dirty="0" smtClean="0">
              <a:solidFill>
                <a:srgbClr val="FF0000"/>
              </a:solidFill>
            </a:endParaRPr>
          </a:p>
          <a:p>
            <a:endParaRPr lang="pl-PL" sz="400" dirty="0">
              <a:solidFill>
                <a:srgbClr val="FF0000"/>
              </a:solidFill>
            </a:endParaRPr>
          </a:p>
          <a:p>
            <a:pPr algn="r"/>
            <a:endParaRPr lang="pl-PL" sz="400" b="1" dirty="0" smtClean="0">
              <a:solidFill>
                <a:srgbClr val="FF0000"/>
              </a:solidFill>
            </a:endParaRPr>
          </a:p>
          <a:p>
            <a:r>
              <a:rPr lang="pl-PL" sz="2400" b="1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pl-PL" sz="11200" b="1" dirty="0" smtClean="0">
                <a:solidFill>
                  <a:schemeClr val="tx1"/>
                </a:solidFill>
              </a:rPr>
              <a:t>mgr inż. Mieczysław Wilk</a:t>
            </a:r>
            <a:endParaRPr lang="pl-PL" sz="4500" b="1" dirty="0" smtClean="0">
              <a:solidFill>
                <a:schemeClr val="tx1"/>
              </a:solidFill>
            </a:endParaRPr>
          </a:p>
          <a:p>
            <a:endParaRPr lang="pl-PL" dirty="0">
              <a:solidFill>
                <a:srgbClr val="FF0000"/>
              </a:solidFill>
            </a:endParaRPr>
          </a:p>
          <a:p>
            <a:endParaRPr lang="pl-PL" dirty="0" smtClean="0">
              <a:solidFill>
                <a:srgbClr val="FF0000"/>
              </a:solidFill>
            </a:endParaRPr>
          </a:p>
          <a:p>
            <a:endParaRPr lang="pl-PL" dirty="0">
              <a:solidFill>
                <a:srgbClr val="FF0000"/>
              </a:solidFill>
            </a:endParaRPr>
          </a:p>
          <a:p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965" y="500042"/>
            <a:ext cx="8804067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1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60648"/>
            <a:ext cx="9144001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884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2809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637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4604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9372"/>
            <a:ext cx="8496944" cy="663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-572"/>
            <a:ext cx="8001056" cy="685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0" y="0"/>
            <a:ext cx="91469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849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2500306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SPRZĘGŁA</a:t>
            </a:r>
            <a:endParaRPr lang="pl-PL" sz="8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obrazki.elektroda.net/53_1289130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6" y="-21543"/>
            <a:ext cx="9138533" cy="687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76" y="0"/>
            <a:ext cx="91324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844"/>
            <a:ext cx="9144000" cy="686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4" y="116632"/>
            <a:ext cx="9133335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67661891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2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6663"/>
            <a:ext cx="9144001" cy="685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60648"/>
            <a:ext cx="9144001" cy="637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0083581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542"/>
            <a:ext cx="9144000" cy="684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764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631"/>
            <a:ext cx="9144000" cy="6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9082"/>
            <a:ext cx="9144000" cy="688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pl-PL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1.  RZUTY SIŁ NA OSIE I MOMENT SIŁY WZGLĘDEM BIEGUNA</a:t>
            </a:r>
            <a:br>
              <a:rPr lang="pl-PL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pl-PL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pl-PL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pl-PL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2.  REAKCJE W PODPORACH BELKI</a:t>
            </a:r>
            <a:br>
              <a:rPr lang="pl-PL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pl-PL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pl-PL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pl-PL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3.  WYTRZYMAŁOŚĆ I SZTYWNOŚĆ</a:t>
            </a:r>
            <a:br>
              <a:rPr lang="pl-PL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pl-PL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pl-PL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pl-PL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4.  WYKRESY SIŁY TNĄCEJ I MOMENTU GNĄCEGO</a:t>
            </a:r>
            <a:br>
              <a:rPr lang="pl-PL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pl-PL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pl-PL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pl-PL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5.  POŁĄCZENIE ROZŁĄCZNE – ŚRUBA I NAKRĘTKA</a:t>
            </a:r>
            <a:br>
              <a:rPr lang="pl-PL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pl-PL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pl-PL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pl-PL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6.  ŁOŻYSKA ŚLIZGOWE I TOCZNE</a:t>
            </a:r>
            <a:br>
              <a:rPr lang="pl-PL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pl-PL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pl-PL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pl-PL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7. HAMULCE</a:t>
            </a:r>
            <a:br>
              <a:rPr lang="pl-PL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pl-PL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pl-PL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pl-PL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8. SPRZĘGŁA</a:t>
            </a:r>
            <a:br>
              <a:rPr lang="pl-PL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endParaRPr lang="pl-PL" sz="1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29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534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1" i="0" u="none" strike="noStrike" kern="120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800" b="1" i="0" u="none" strike="noStrike" kern="120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WYKRESY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SIŁY TNĄCEJ</a:t>
            </a:r>
            <a:r>
              <a:rPr kumimoji="0" lang="pl-PL" sz="5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pl-PL" sz="5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pl-PL" sz="5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I</a:t>
            </a:r>
            <a:br>
              <a:rPr kumimoji="0" lang="pl-PL" sz="5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pl-PL" sz="5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MOMENTU</a:t>
            </a:r>
            <a:r>
              <a:rPr kumimoji="0" lang="pl-PL" sz="5400" b="1" i="0" u="none" strike="noStrike" kern="1200" cap="all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GNĄCEGO</a:t>
            </a:r>
            <a:endParaRPr kumimoji="0" lang="pl-PL" sz="54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-1" y="0"/>
            <a:ext cx="91183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RZUTY SIŁY NA OŚ</a:t>
            </a:r>
            <a:br>
              <a:rPr lang="pl-P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</a:br>
            <a:r>
              <a:rPr lang="pl-P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I</a:t>
            </a:r>
            <a:br>
              <a:rPr lang="pl-P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</a:br>
            <a:r>
              <a:rPr lang="pl-P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MOMENT SIŁY WZGLĘDEM BIEGUNA</a:t>
            </a:r>
            <a:endParaRPr lang="pl-PL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2143116"/>
            <a:ext cx="9144000" cy="2123658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POŁĄCZENIE ROZŁĄCZNE</a:t>
            </a:r>
          </a:p>
          <a:p>
            <a:pPr algn="ctr"/>
            <a:endParaRPr lang="pl-PL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 algn="ctr"/>
            <a:r>
              <a:rPr lang="pl-PL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ŚRUBA I NAKRĘTKA</a:t>
            </a:r>
            <a:endParaRPr lang="pl-PL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http://www.ozevren.com/urunler/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0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1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689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84976" cy="686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85786" y="1428736"/>
            <a:ext cx="72866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ŁOŻYSKA</a:t>
            </a:r>
          </a:p>
          <a:p>
            <a:pPr algn="ctr"/>
            <a:endParaRPr lang="pl-PL" sz="12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  <a:p>
            <a:pPr algn="ctr"/>
            <a:r>
              <a:rPr lang="pl-PL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ŚLIZGOWE</a:t>
            </a:r>
          </a:p>
          <a:p>
            <a:pPr algn="ctr"/>
            <a:r>
              <a:rPr lang="pl-PL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I TOCZNE</a:t>
            </a:r>
            <a:endParaRPr lang="pl-PL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9230"/>
            <a:ext cx="8424936" cy="655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1" i="0" u="none" strike="noStrike" kern="120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800" b="1" i="0" u="none" strike="noStrike" kern="120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4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REAKCJE</a:t>
            </a:r>
            <a:br>
              <a:rPr kumimoji="0" lang="pl-PL" sz="54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pl-PL" sz="54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W</a:t>
            </a:r>
            <a:br>
              <a:rPr kumimoji="0" lang="pl-PL" sz="54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pl-PL" sz="54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PODPORACH</a:t>
            </a:r>
            <a:r>
              <a:rPr kumimoji="0" lang="pl-PL" sz="5400" b="1" i="0" u="none" strike="noStrike" kern="120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BELKI</a:t>
            </a:r>
            <a:endParaRPr kumimoji="0" lang="pl-PL" sz="54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60648"/>
            <a:ext cx="8315247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2500306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HAMULCE</a:t>
            </a:r>
            <a:endParaRPr lang="pl-PL" sz="8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32</Words>
  <Application>Microsoft Office PowerPoint</Application>
  <PresentationFormat>Pokaz na ekranie (4:3)</PresentationFormat>
  <Paragraphs>29</Paragraphs>
  <Slides>182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182</vt:i4>
      </vt:variant>
    </vt:vector>
  </HeadingPairs>
  <TitlesOfParts>
    <vt:vector size="183" baseType="lpstr">
      <vt:lpstr>Motyw pakietu Office</vt:lpstr>
      <vt:lpstr>PRACE  GRUPOWE</vt:lpstr>
      <vt:lpstr>1.  RZUTY SIŁ NA OSIE I MOMENT SIŁY WZGLĘDEM BIEGUNA  2.  REAKCJE W PODPORACH BELKI  3.  WYTRZYMAŁOŚĆ I SZTYWNOŚĆ  4.  WYKRESY SIŁY TNĄCEJ I MOMENTU GNĄCEGO  5.  POŁĄCZENIE ROZŁĄCZNE – ŚRUBA I NAKRĘTKA  6.  ŁOŻYSKA ŚLIZGOWE I TOCZNE  7. HAMULCE  8. SPRZĘGŁA </vt:lpstr>
      <vt:lpstr>RZUTY SIŁY NA OŚ I MOMENT SIŁY WZGLĘDEM BIEGUNA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  <vt:lpstr>Slajd 52</vt:lpstr>
      <vt:lpstr>Slajd 53</vt:lpstr>
      <vt:lpstr>Slajd 54</vt:lpstr>
      <vt:lpstr>Slajd 55</vt:lpstr>
      <vt:lpstr>Slajd 56</vt:lpstr>
      <vt:lpstr>Slajd 57</vt:lpstr>
      <vt:lpstr>Slajd 58</vt:lpstr>
      <vt:lpstr>Slajd 59</vt:lpstr>
      <vt:lpstr>Slajd 60</vt:lpstr>
      <vt:lpstr>Slajd 61</vt:lpstr>
      <vt:lpstr>Slajd 62</vt:lpstr>
      <vt:lpstr>Slajd 63</vt:lpstr>
      <vt:lpstr>Slajd 64</vt:lpstr>
      <vt:lpstr>Slajd 65</vt:lpstr>
      <vt:lpstr>Slajd 66</vt:lpstr>
      <vt:lpstr>Slajd 67</vt:lpstr>
      <vt:lpstr>Slajd 68</vt:lpstr>
      <vt:lpstr>Slajd 69</vt:lpstr>
      <vt:lpstr>Slajd 70</vt:lpstr>
      <vt:lpstr>Slajd 71</vt:lpstr>
      <vt:lpstr>Slajd 72</vt:lpstr>
      <vt:lpstr>Slajd 73</vt:lpstr>
      <vt:lpstr>Slajd 74</vt:lpstr>
      <vt:lpstr>Slajd 75</vt:lpstr>
      <vt:lpstr>Slajd 76</vt:lpstr>
      <vt:lpstr>Slajd 77</vt:lpstr>
      <vt:lpstr>Slajd 78</vt:lpstr>
      <vt:lpstr>Slajd 79</vt:lpstr>
      <vt:lpstr>Slajd 80</vt:lpstr>
      <vt:lpstr>Slajd 81</vt:lpstr>
      <vt:lpstr>Slajd 82</vt:lpstr>
      <vt:lpstr>Slajd 83</vt:lpstr>
      <vt:lpstr>Slajd 84</vt:lpstr>
      <vt:lpstr>Slajd 85</vt:lpstr>
      <vt:lpstr>Slajd 86</vt:lpstr>
      <vt:lpstr>Slajd 87</vt:lpstr>
      <vt:lpstr>Slajd 88</vt:lpstr>
      <vt:lpstr>Slajd 89</vt:lpstr>
      <vt:lpstr>Slajd 90</vt:lpstr>
      <vt:lpstr>Slajd 91</vt:lpstr>
      <vt:lpstr>Slajd 92</vt:lpstr>
      <vt:lpstr>Slajd 93</vt:lpstr>
      <vt:lpstr>Slajd 94</vt:lpstr>
      <vt:lpstr>Slajd 95</vt:lpstr>
      <vt:lpstr>Slajd 96</vt:lpstr>
      <vt:lpstr>Slajd 97</vt:lpstr>
      <vt:lpstr>Slajd 98</vt:lpstr>
      <vt:lpstr>Slajd 99</vt:lpstr>
      <vt:lpstr>Slajd 100</vt:lpstr>
      <vt:lpstr>Slajd 101</vt:lpstr>
      <vt:lpstr>Slajd 102</vt:lpstr>
      <vt:lpstr>Slajd 103</vt:lpstr>
      <vt:lpstr>Slajd 104</vt:lpstr>
      <vt:lpstr>Slajd 105</vt:lpstr>
      <vt:lpstr>Slajd 106</vt:lpstr>
      <vt:lpstr>Slajd 107</vt:lpstr>
      <vt:lpstr>Slajd 108</vt:lpstr>
      <vt:lpstr>Slajd 109</vt:lpstr>
      <vt:lpstr>Slajd 110</vt:lpstr>
      <vt:lpstr>Slajd 111</vt:lpstr>
      <vt:lpstr>Slajd 112</vt:lpstr>
      <vt:lpstr>Slajd 113</vt:lpstr>
      <vt:lpstr>Slajd 114</vt:lpstr>
      <vt:lpstr>Slajd 115</vt:lpstr>
      <vt:lpstr>Slajd 116</vt:lpstr>
      <vt:lpstr>Slajd 117</vt:lpstr>
      <vt:lpstr>Slajd 118</vt:lpstr>
      <vt:lpstr>Slajd 119</vt:lpstr>
      <vt:lpstr>Slajd 120</vt:lpstr>
      <vt:lpstr>Slajd 121</vt:lpstr>
      <vt:lpstr>Slajd 122</vt:lpstr>
      <vt:lpstr>Slajd 123</vt:lpstr>
      <vt:lpstr>Slajd 124</vt:lpstr>
      <vt:lpstr>Slajd 125</vt:lpstr>
      <vt:lpstr>Slajd 126</vt:lpstr>
      <vt:lpstr>Slajd 127</vt:lpstr>
      <vt:lpstr>Slajd 128</vt:lpstr>
      <vt:lpstr>Slajd 129</vt:lpstr>
      <vt:lpstr>Slajd 130</vt:lpstr>
      <vt:lpstr>Slajd 131</vt:lpstr>
      <vt:lpstr>Slajd 132</vt:lpstr>
      <vt:lpstr>Slajd 133</vt:lpstr>
      <vt:lpstr>Slajd 134</vt:lpstr>
      <vt:lpstr>Slajd 135</vt:lpstr>
      <vt:lpstr>Slajd 136</vt:lpstr>
      <vt:lpstr>Slajd 137</vt:lpstr>
      <vt:lpstr>Slajd 138</vt:lpstr>
      <vt:lpstr>Slajd 139</vt:lpstr>
      <vt:lpstr>Slajd 140</vt:lpstr>
      <vt:lpstr>Slajd 141</vt:lpstr>
      <vt:lpstr>Slajd 142</vt:lpstr>
      <vt:lpstr>Slajd 143</vt:lpstr>
      <vt:lpstr>Slajd 144</vt:lpstr>
      <vt:lpstr>Slajd 145</vt:lpstr>
      <vt:lpstr>Slajd 146</vt:lpstr>
      <vt:lpstr>Slajd 147</vt:lpstr>
      <vt:lpstr>Slajd 148</vt:lpstr>
      <vt:lpstr>Slajd 149</vt:lpstr>
      <vt:lpstr>Slajd 150</vt:lpstr>
      <vt:lpstr>Slajd 151</vt:lpstr>
      <vt:lpstr>Slajd 152</vt:lpstr>
      <vt:lpstr>Slajd 153</vt:lpstr>
      <vt:lpstr>Slajd 154</vt:lpstr>
      <vt:lpstr>Slajd 155</vt:lpstr>
      <vt:lpstr>Slajd 156</vt:lpstr>
      <vt:lpstr>Slajd 157</vt:lpstr>
      <vt:lpstr>Slajd 158</vt:lpstr>
      <vt:lpstr>Slajd 159</vt:lpstr>
      <vt:lpstr>Slajd 160</vt:lpstr>
      <vt:lpstr>Slajd 161</vt:lpstr>
      <vt:lpstr>Slajd 162</vt:lpstr>
      <vt:lpstr>Slajd 163</vt:lpstr>
      <vt:lpstr>Slajd 164</vt:lpstr>
      <vt:lpstr>Slajd 165</vt:lpstr>
      <vt:lpstr>Slajd 166</vt:lpstr>
      <vt:lpstr>Slajd 167</vt:lpstr>
      <vt:lpstr>Slajd 168</vt:lpstr>
      <vt:lpstr>Slajd 169</vt:lpstr>
      <vt:lpstr>Slajd 170</vt:lpstr>
      <vt:lpstr>Slajd 171</vt:lpstr>
      <vt:lpstr>Slajd 172</vt:lpstr>
      <vt:lpstr>Slajd 173</vt:lpstr>
      <vt:lpstr>Slajd 174</vt:lpstr>
      <vt:lpstr>Slajd 175</vt:lpstr>
      <vt:lpstr>Slajd 176</vt:lpstr>
      <vt:lpstr>Slajd 177</vt:lpstr>
      <vt:lpstr>Slajd 178</vt:lpstr>
      <vt:lpstr>Slajd 179</vt:lpstr>
      <vt:lpstr>Slajd 180</vt:lpstr>
      <vt:lpstr>Slajd 181</vt:lpstr>
      <vt:lpstr>Slajd 182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PRACE  GRUPOWE</dc:title>
  <dc:creator>Mietek</dc:creator>
  <cp:lastModifiedBy>MW</cp:lastModifiedBy>
  <cp:revision>119</cp:revision>
  <dcterms:created xsi:type="dcterms:W3CDTF">2012-09-16T06:17:26Z</dcterms:created>
  <dcterms:modified xsi:type="dcterms:W3CDTF">2017-04-12T04:52:54Z</dcterms:modified>
</cp:coreProperties>
</file>